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Proxima Nova"/>
      <p:regular r:id="rId47"/>
      <p:bold r:id="rId48"/>
      <p:italic r:id="rId49"/>
      <p:boldItalic r:id="rId50"/>
    </p:embeddedFont>
    <p:embeddedFont>
      <p:font typeface="Roboto Medium"/>
      <p:regular r:id="rId51"/>
      <p:bold r:id="rId52"/>
      <p:italic r:id="rId53"/>
      <p:boldItalic r:id="rId54"/>
    </p:embeddedFont>
    <p:embeddedFont>
      <p:font typeface="Amatic SC"/>
      <p:regular r:id="rId55"/>
      <p:bold r:id="rId56"/>
    </p:embeddedFont>
    <p:embeddedFont>
      <p:font typeface="Bebas Neue"/>
      <p:regular r:id="rId57"/>
    </p:embeddedFont>
    <p:embeddedFont>
      <p:font typeface="Abhaya Libre"/>
      <p:regular r:id="rId58"/>
      <p:bold r:id="rId59"/>
    </p:embeddedFont>
    <p:embeddedFont>
      <p:font typeface="Albert Sans"/>
      <p:regular r:id="rId60"/>
      <p:bold r:id="rId61"/>
      <p:italic r:id="rId62"/>
      <p:boldItalic r:id="rId63"/>
    </p:embeddedFont>
    <p:embeddedFont>
      <p:font typeface="PT Sans"/>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76C59B2-402D-491A-B41A-9D5CA15B3F74}">
  <a:tblStyle styleId="{C76C59B2-402D-491A-B41A-9D5CA15B3F7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F32ABF9A-AD86-469C-AA4E-6B649BF26653}"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bold.fntdata"/><Relationship Id="rId47" Type="http://schemas.openxmlformats.org/officeDocument/2006/relationships/font" Target="fonts/ProximaNova-regular.fntdata"/><Relationship Id="rId49" Type="http://schemas.openxmlformats.org/officeDocument/2006/relationships/font" Target="fonts/ProximaNova-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lbertSans-italic.fntdata"/><Relationship Id="rId61" Type="http://schemas.openxmlformats.org/officeDocument/2006/relationships/font" Target="fonts/AlbertSans-bold.fntdata"/><Relationship Id="rId20" Type="http://schemas.openxmlformats.org/officeDocument/2006/relationships/slide" Target="slides/slide14.xml"/><Relationship Id="rId64" Type="http://schemas.openxmlformats.org/officeDocument/2006/relationships/font" Target="fonts/PTSans-regular.fntdata"/><Relationship Id="rId63" Type="http://schemas.openxmlformats.org/officeDocument/2006/relationships/font" Target="fonts/AlbertSans-boldItalic.fntdata"/><Relationship Id="rId22" Type="http://schemas.openxmlformats.org/officeDocument/2006/relationships/slide" Target="slides/slide16.xml"/><Relationship Id="rId66" Type="http://schemas.openxmlformats.org/officeDocument/2006/relationships/font" Target="fonts/PTSans-italic.fntdata"/><Relationship Id="rId21" Type="http://schemas.openxmlformats.org/officeDocument/2006/relationships/slide" Target="slides/slide15.xml"/><Relationship Id="rId65" Type="http://schemas.openxmlformats.org/officeDocument/2006/relationships/font" Target="fonts/PTSans-bold.fntdata"/><Relationship Id="rId24" Type="http://schemas.openxmlformats.org/officeDocument/2006/relationships/slide" Target="slides/slide18.xml"/><Relationship Id="rId23" Type="http://schemas.openxmlformats.org/officeDocument/2006/relationships/slide" Target="slides/slide17.xml"/><Relationship Id="rId67" Type="http://schemas.openxmlformats.org/officeDocument/2006/relationships/font" Target="fonts/PTSans-boldItalic.fntdata"/><Relationship Id="rId60" Type="http://schemas.openxmlformats.org/officeDocument/2006/relationships/font" Target="fonts/AlbertSans-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regular.fntdata"/><Relationship Id="rId50" Type="http://schemas.openxmlformats.org/officeDocument/2006/relationships/font" Target="fonts/ProximaNova-boldItalic.fntdata"/><Relationship Id="rId53" Type="http://schemas.openxmlformats.org/officeDocument/2006/relationships/font" Target="fonts/RobotoMedium-italic.fntdata"/><Relationship Id="rId52" Type="http://schemas.openxmlformats.org/officeDocument/2006/relationships/font" Target="fonts/RobotoMedium-bold.fntdata"/><Relationship Id="rId11" Type="http://schemas.openxmlformats.org/officeDocument/2006/relationships/slide" Target="slides/slide5.xml"/><Relationship Id="rId55" Type="http://schemas.openxmlformats.org/officeDocument/2006/relationships/font" Target="fonts/AmaticSC-regular.fntdata"/><Relationship Id="rId10" Type="http://schemas.openxmlformats.org/officeDocument/2006/relationships/slide" Target="slides/slide4.xml"/><Relationship Id="rId54" Type="http://schemas.openxmlformats.org/officeDocument/2006/relationships/font" Target="fonts/RobotoMedium-boldItalic.fntdata"/><Relationship Id="rId13" Type="http://schemas.openxmlformats.org/officeDocument/2006/relationships/slide" Target="slides/slide7.xml"/><Relationship Id="rId57" Type="http://schemas.openxmlformats.org/officeDocument/2006/relationships/font" Target="fonts/BebasNeue-regular.fntdata"/><Relationship Id="rId12" Type="http://schemas.openxmlformats.org/officeDocument/2006/relationships/slide" Target="slides/slide6.xml"/><Relationship Id="rId56" Type="http://schemas.openxmlformats.org/officeDocument/2006/relationships/font" Target="fonts/AmaticSC-bold.fntdata"/><Relationship Id="rId15" Type="http://schemas.openxmlformats.org/officeDocument/2006/relationships/slide" Target="slides/slide9.xml"/><Relationship Id="rId59" Type="http://schemas.openxmlformats.org/officeDocument/2006/relationships/font" Target="fonts/AbhayaLibre-bold.fntdata"/><Relationship Id="rId14" Type="http://schemas.openxmlformats.org/officeDocument/2006/relationships/slide" Target="slides/slide8.xml"/><Relationship Id="rId58" Type="http://schemas.openxmlformats.org/officeDocument/2006/relationships/font" Target="fonts/AbhayaLibr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jpg>
</file>

<file path=ppt/media/image14.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11e375b9f5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1e375b9f5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1722c30371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1722c30371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1722c303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1722c303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10f9e629ec3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10f9e629ec3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1105afc42a3_1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1105afc42a3_1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11360713c04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11360713c04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1cbd33eb9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1cbd33eb9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11e375b9f55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1e375b9f55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118898af350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118898af350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1722c30371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1722c30371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0f9e629e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0f9e629e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g1105afc42a3_1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3" name="Google Shape;543;g1105afc42a3_1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1105afc42a3_1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1105afc42a3_1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1" name="Shape 601"/>
        <p:cNvGrpSpPr/>
        <p:nvPr/>
      </p:nvGrpSpPr>
      <p:grpSpPr>
        <a:xfrm>
          <a:off x="0" y="0"/>
          <a:ext cx="0" cy="0"/>
          <a:chOff x="0" y="0"/>
          <a:chExt cx="0" cy="0"/>
        </a:xfrm>
      </p:grpSpPr>
      <p:sp>
        <p:nvSpPr>
          <p:cNvPr id="602" name="Google Shape;602;g1105afc42a3_1_8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1105afc42a3_1_8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241e5657ed8_0_13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241e5657ed8_0_13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241e5657ed8_0_13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241e5657ed8_0_13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241e5657ed8_0_137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1" name="Google Shape;621;g241e5657ed8_0_137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241e5657ed8_0_13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241e5657ed8_0_13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241e5657ed8_0_13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241e5657ed8_0_13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8" name="Shape 988"/>
        <p:cNvGrpSpPr/>
        <p:nvPr/>
      </p:nvGrpSpPr>
      <p:grpSpPr>
        <a:xfrm>
          <a:off x="0" y="0"/>
          <a:ext cx="0" cy="0"/>
          <a:chOff x="0" y="0"/>
          <a:chExt cx="0" cy="0"/>
        </a:xfrm>
      </p:grpSpPr>
      <p:sp>
        <p:nvSpPr>
          <p:cNvPr id="989" name="Google Shape;989;g241e5657ed8_0_140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 name="Google Shape;990;g241e5657ed8_0_140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2" name="Shape 6902"/>
        <p:cNvGrpSpPr/>
        <p:nvPr/>
      </p:nvGrpSpPr>
      <p:grpSpPr>
        <a:xfrm>
          <a:off x="0" y="0"/>
          <a:ext cx="0" cy="0"/>
          <a:chOff x="0" y="0"/>
          <a:chExt cx="0" cy="0"/>
        </a:xfrm>
      </p:grpSpPr>
      <p:sp>
        <p:nvSpPr>
          <p:cNvPr id="6903" name="Google Shape;6903;g241e5657ed8_0_20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4" name="Google Shape;6904;g241e5657ed8_0_20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0f9e629e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0f9e629e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9" name="Shape 7329"/>
        <p:cNvGrpSpPr/>
        <p:nvPr/>
      </p:nvGrpSpPr>
      <p:grpSpPr>
        <a:xfrm>
          <a:off x="0" y="0"/>
          <a:ext cx="0" cy="0"/>
          <a:chOff x="0" y="0"/>
          <a:chExt cx="0" cy="0"/>
        </a:xfrm>
      </p:grpSpPr>
      <p:sp>
        <p:nvSpPr>
          <p:cNvPr id="7330" name="Google Shape;7330;g241e5657ed8_0_20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1" name="Google Shape;7331;g241e5657ed8_0_20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92" name="Shape 7492"/>
        <p:cNvGrpSpPr/>
        <p:nvPr/>
      </p:nvGrpSpPr>
      <p:grpSpPr>
        <a:xfrm>
          <a:off x="0" y="0"/>
          <a:ext cx="0" cy="0"/>
          <a:chOff x="0" y="0"/>
          <a:chExt cx="0" cy="0"/>
        </a:xfrm>
      </p:grpSpPr>
      <p:sp>
        <p:nvSpPr>
          <p:cNvPr id="7493" name="Google Shape;7493;g241e5657ed8_0_20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4" name="Google Shape;7494;g241e5657ed8_0_20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4" name="Shape 7894"/>
        <p:cNvGrpSpPr/>
        <p:nvPr/>
      </p:nvGrpSpPr>
      <p:grpSpPr>
        <a:xfrm>
          <a:off x="0" y="0"/>
          <a:ext cx="0" cy="0"/>
          <a:chOff x="0" y="0"/>
          <a:chExt cx="0" cy="0"/>
        </a:xfrm>
      </p:grpSpPr>
      <p:sp>
        <p:nvSpPr>
          <p:cNvPr id="7895" name="Google Shape;7895;g241e5657ed8_0_20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96" name="Google Shape;7896;g241e5657ed8_0_20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5" name="Shape 8265"/>
        <p:cNvGrpSpPr/>
        <p:nvPr/>
      </p:nvGrpSpPr>
      <p:grpSpPr>
        <a:xfrm>
          <a:off x="0" y="0"/>
          <a:ext cx="0" cy="0"/>
          <a:chOff x="0" y="0"/>
          <a:chExt cx="0" cy="0"/>
        </a:xfrm>
      </p:grpSpPr>
      <p:sp>
        <p:nvSpPr>
          <p:cNvPr id="8266" name="Google Shape;8266;g241e5657ed8_0_21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7" name="Google Shape;8267;g241e5657ed8_0_21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7" name="Shape 8647"/>
        <p:cNvGrpSpPr/>
        <p:nvPr/>
      </p:nvGrpSpPr>
      <p:grpSpPr>
        <a:xfrm>
          <a:off x="0" y="0"/>
          <a:ext cx="0" cy="0"/>
          <a:chOff x="0" y="0"/>
          <a:chExt cx="0" cy="0"/>
        </a:xfrm>
      </p:grpSpPr>
      <p:sp>
        <p:nvSpPr>
          <p:cNvPr id="8648" name="Google Shape;8648;g241e5657ed8_0_21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9" name="Google Shape;8649;g241e5657ed8_0_21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8" name="Shape 9078"/>
        <p:cNvGrpSpPr/>
        <p:nvPr/>
      </p:nvGrpSpPr>
      <p:grpSpPr>
        <a:xfrm>
          <a:off x="0" y="0"/>
          <a:ext cx="0" cy="0"/>
          <a:chOff x="0" y="0"/>
          <a:chExt cx="0" cy="0"/>
        </a:xfrm>
      </p:grpSpPr>
      <p:sp>
        <p:nvSpPr>
          <p:cNvPr id="9079" name="Google Shape;9079;g241e5657ed8_0_22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0" name="Google Shape;9080;g241e5657ed8_0_22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1" name="Shape 9871"/>
        <p:cNvGrpSpPr/>
        <p:nvPr/>
      </p:nvGrpSpPr>
      <p:grpSpPr>
        <a:xfrm>
          <a:off x="0" y="0"/>
          <a:ext cx="0" cy="0"/>
          <a:chOff x="0" y="0"/>
          <a:chExt cx="0" cy="0"/>
        </a:xfrm>
      </p:grpSpPr>
      <p:sp>
        <p:nvSpPr>
          <p:cNvPr id="9872" name="Google Shape;9872;g241e5657ed8_0_229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3" name="Google Shape;9873;g241e5657ed8_0_229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2" name="Shape 10612"/>
        <p:cNvGrpSpPr/>
        <p:nvPr/>
      </p:nvGrpSpPr>
      <p:grpSpPr>
        <a:xfrm>
          <a:off x="0" y="0"/>
          <a:ext cx="0" cy="0"/>
          <a:chOff x="0" y="0"/>
          <a:chExt cx="0" cy="0"/>
        </a:xfrm>
      </p:grpSpPr>
      <p:sp>
        <p:nvSpPr>
          <p:cNvPr id="10613" name="Google Shape;10613;g241e5657ed8_0_23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4" name="Google Shape;10614;g241e5657ed8_0_23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5" name="Shape 11305"/>
        <p:cNvGrpSpPr/>
        <p:nvPr/>
      </p:nvGrpSpPr>
      <p:grpSpPr>
        <a:xfrm>
          <a:off x="0" y="0"/>
          <a:ext cx="0" cy="0"/>
          <a:chOff x="0" y="0"/>
          <a:chExt cx="0" cy="0"/>
        </a:xfrm>
      </p:grpSpPr>
      <p:sp>
        <p:nvSpPr>
          <p:cNvPr id="11306" name="Google Shape;11306;g241e5657ed8_0_24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7" name="Google Shape;11307;g241e5657ed8_0_24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7" name="Shape 11607"/>
        <p:cNvGrpSpPr/>
        <p:nvPr/>
      </p:nvGrpSpPr>
      <p:grpSpPr>
        <a:xfrm>
          <a:off x="0" y="0"/>
          <a:ext cx="0" cy="0"/>
          <a:chOff x="0" y="0"/>
          <a:chExt cx="0" cy="0"/>
        </a:xfrm>
      </p:grpSpPr>
      <p:sp>
        <p:nvSpPr>
          <p:cNvPr id="11608" name="Google Shape;11608;g241e5657ed8_0_24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09" name="Google Shape;11609;g241e5657ed8_0_24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1258269c9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1258269c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7" name="Shape 12247"/>
        <p:cNvGrpSpPr/>
        <p:nvPr/>
      </p:nvGrpSpPr>
      <p:grpSpPr>
        <a:xfrm>
          <a:off x="0" y="0"/>
          <a:ext cx="0" cy="0"/>
          <a:chOff x="0" y="0"/>
          <a:chExt cx="0" cy="0"/>
        </a:xfrm>
      </p:grpSpPr>
      <p:sp>
        <p:nvSpPr>
          <p:cNvPr id="12248" name="Google Shape;12248;g241e5657ed8_0_273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49" name="Google Shape;12249;g241e5657ed8_0_27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11e7c571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11e7c571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21258269c9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21258269c9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1258269c9b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1258269c9b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2140bdeeea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2140bdeeea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1258269c9b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21258269c9b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446450" y="1125269"/>
            <a:ext cx="6251100" cy="2433900"/>
          </a:xfrm>
          <a:prstGeom prst="rect">
            <a:avLst/>
          </a:prstGeom>
        </p:spPr>
        <p:txBody>
          <a:bodyPr anchorCtr="0" anchor="b" bIns="91425" lIns="91425" spcFirstLastPara="1" rIns="91425" wrap="square" tIns="91425">
            <a:noAutofit/>
          </a:bodyPr>
          <a:lstStyle>
            <a:lvl1pPr lvl="0" algn="ctr">
              <a:lnSpc>
                <a:spcPct val="90000"/>
              </a:lnSpc>
              <a:spcBef>
                <a:spcPts val="0"/>
              </a:spcBef>
              <a:spcAft>
                <a:spcPts val="0"/>
              </a:spcAft>
              <a:buClr>
                <a:srgbClr val="191919"/>
              </a:buClr>
              <a:buSzPts val="5200"/>
              <a:buNone/>
              <a:defRPr sz="5500">
                <a:solidFill>
                  <a:schemeClr val="dk1"/>
                </a:solidFill>
                <a:latin typeface="Abhaya Libre"/>
                <a:ea typeface="Abhaya Libre"/>
                <a:cs typeface="Abhaya Libre"/>
                <a:sym typeface="Abhaya Libr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2392500" y="3608731"/>
            <a:ext cx="4359000" cy="4095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a:off x="-27101"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91387"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804451"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722938"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7453326" y="4456138"/>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10800000">
            <a:off x="6540262" y="4456138"/>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0800000">
            <a:off x="5621774" y="4456138"/>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1" name="Shape 81"/>
        <p:cNvGrpSpPr/>
        <p:nvPr/>
      </p:nvGrpSpPr>
      <p:grpSpPr>
        <a:xfrm>
          <a:off x="0" y="0"/>
          <a:ext cx="0" cy="0"/>
          <a:chOff x="0" y="0"/>
          <a:chExt cx="0" cy="0"/>
        </a:xfrm>
      </p:grpSpPr>
      <p:sp>
        <p:nvSpPr>
          <p:cNvPr id="82" name="Google Shape;82;p11"/>
          <p:cNvSpPr txBox="1"/>
          <p:nvPr>
            <p:ph hasCustomPrompt="1" type="title"/>
          </p:nvPr>
        </p:nvSpPr>
        <p:spPr>
          <a:xfrm>
            <a:off x="715100" y="1204500"/>
            <a:ext cx="4689900" cy="12363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3" name="Google Shape;83;p11"/>
          <p:cNvSpPr txBox="1"/>
          <p:nvPr>
            <p:ph idx="1" type="subTitle"/>
          </p:nvPr>
        </p:nvSpPr>
        <p:spPr>
          <a:xfrm>
            <a:off x="715100" y="2440800"/>
            <a:ext cx="4347600" cy="177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84" name="Shape 8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85" name="Shape 85"/>
        <p:cNvGrpSpPr/>
        <p:nvPr/>
      </p:nvGrpSpPr>
      <p:grpSpPr>
        <a:xfrm>
          <a:off x="0" y="0"/>
          <a:ext cx="0" cy="0"/>
          <a:chOff x="0" y="0"/>
          <a:chExt cx="0" cy="0"/>
        </a:xfrm>
      </p:grpSpPr>
      <p:sp>
        <p:nvSpPr>
          <p:cNvPr id="86" name="Google Shape;86;p1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500">
                <a:solidFill>
                  <a:schemeClr val="dk1"/>
                </a:solidFill>
                <a:latin typeface="Abhaya Libre"/>
                <a:ea typeface="Abhaya Libre"/>
                <a:cs typeface="Abhaya Libre"/>
                <a:sym typeface="Abhaya Libr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7" name="Google Shape;87;p13"/>
          <p:cNvSpPr txBox="1"/>
          <p:nvPr>
            <p:ph hasCustomPrompt="1" idx="2" type="title"/>
          </p:nvPr>
        </p:nvSpPr>
        <p:spPr>
          <a:xfrm>
            <a:off x="1559550" y="1404675"/>
            <a:ext cx="785400" cy="5394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1"/>
                </a:solidFill>
                <a:latin typeface="Abhaya Libre"/>
                <a:ea typeface="Abhaya Libre"/>
                <a:cs typeface="Abhaya Libre"/>
                <a:sym typeface="Abhaya Libr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p:nvPr>
            <p:ph hasCustomPrompt="1" idx="3" type="title"/>
          </p:nvPr>
        </p:nvSpPr>
        <p:spPr>
          <a:xfrm>
            <a:off x="1559550" y="3027988"/>
            <a:ext cx="785400" cy="5394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1"/>
                </a:solidFill>
                <a:latin typeface="Abhaya Libre"/>
                <a:ea typeface="Abhaya Libre"/>
                <a:cs typeface="Abhaya Libre"/>
                <a:sym typeface="Abhaya Libr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p:nvPr>
            <p:ph hasCustomPrompt="1" idx="4" type="title"/>
          </p:nvPr>
        </p:nvSpPr>
        <p:spPr>
          <a:xfrm>
            <a:off x="4179300" y="1404675"/>
            <a:ext cx="785400" cy="5394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1"/>
                </a:solidFill>
                <a:latin typeface="Abhaya Libre"/>
                <a:ea typeface="Abhaya Libre"/>
                <a:cs typeface="Abhaya Libre"/>
                <a:sym typeface="Abhaya Libr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p:nvPr>
            <p:ph hasCustomPrompt="1" idx="5" type="title"/>
          </p:nvPr>
        </p:nvSpPr>
        <p:spPr>
          <a:xfrm>
            <a:off x="4179300" y="3027988"/>
            <a:ext cx="785400" cy="5394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1"/>
                </a:solidFill>
                <a:latin typeface="Abhaya Libre"/>
                <a:ea typeface="Abhaya Libre"/>
                <a:cs typeface="Abhaya Libre"/>
                <a:sym typeface="Abhaya Libr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p:nvPr>
            <p:ph hasCustomPrompt="1" idx="6" type="title"/>
          </p:nvPr>
        </p:nvSpPr>
        <p:spPr>
          <a:xfrm>
            <a:off x="6799058" y="1404675"/>
            <a:ext cx="785400" cy="5394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1"/>
                </a:solidFill>
                <a:latin typeface="Abhaya Libre"/>
                <a:ea typeface="Abhaya Libre"/>
                <a:cs typeface="Abhaya Libre"/>
                <a:sym typeface="Abhaya Libr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2" name="Google Shape;92;p13"/>
          <p:cNvSpPr txBox="1"/>
          <p:nvPr>
            <p:ph hasCustomPrompt="1" idx="7" type="title"/>
          </p:nvPr>
        </p:nvSpPr>
        <p:spPr>
          <a:xfrm>
            <a:off x="6799058" y="3027988"/>
            <a:ext cx="785400" cy="5394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dk1"/>
                </a:solidFill>
                <a:latin typeface="Abhaya Libre"/>
                <a:ea typeface="Abhaya Libre"/>
                <a:cs typeface="Abhaya Libre"/>
                <a:sym typeface="Abhaya Libr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p:nvPr>
            <p:ph idx="1" type="subTitle"/>
          </p:nvPr>
        </p:nvSpPr>
        <p:spPr>
          <a:xfrm>
            <a:off x="720000" y="2004669"/>
            <a:ext cx="24645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4" name="Google Shape;94;p13"/>
          <p:cNvSpPr txBox="1"/>
          <p:nvPr>
            <p:ph idx="8" type="subTitle"/>
          </p:nvPr>
        </p:nvSpPr>
        <p:spPr>
          <a:xfrm>
            <a:off x="3339750" y="2004669"/>
            <a:ext cx="24645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latin typeface="Abhaya Libre"/>
                <a:ea typeface="Abhaya Libre"/>
                <a:cs typeface="Abhaya Libre"/>
                <a:sym typeface="Abhaya Libr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5" name="Google Shape;95;p13"/>
          <p:cNvSpPr txBox="1"/>
          <p:nvPr>
            <p:ph idx="9" type="subTitle"/>
          </p:nvPr>
        </p:nvSpPr>
        <p:spPr>
          <a:xfrm>
            <a:off x="5959508" y="2004669"/>
            <a:ext cx="24645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latin typeface="Abhaya Libre"/>
                <a:ea typeface="Abhaya Libre"/>
                <a:cs typeface="Abhaya Libre"/>
                <a:sym typeface="Abhaya Libr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6" name="Google Shape;96;p13"/>
          <p:cNvSpPr txBox="1"/>
          <p:nvPr>
            <p:ph idx="13" type="subTitle"/>
          </p:nvPr>
        </p:nvSpPr>
        <p:spPr>
          <a:xfrm>
            <a:off x="720000" y="3627998"/>
            <a:ext cx="24645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latin typeface="Abhaya Libre"/>
                <a:ea typeface="Abhaya Libre"/>
                <a:cs typeface="Abhaya Libre"/>
                <a:sym typeface="Abhaya Libr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7" name="Google Shape;97;p13"/>
          <p:cNvSpPr txBox="1"/>
          <p:nvPr>
            <p:ph idx="14" type="subTitle"/>
          </p:nvPr>
        </p:nvSpPr>
        <p:spPr>
          <a:xfrm>
            <a:off x="3339750" y="3627998"/>
            <a:ext cx="24645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latin typeface="Abhaya Libre"/>
                <a:ea typeface="Abhaya Libre"/>
                <a:cs typeface="Abhaya Libre"/>
                <a:sym typeface="Abhaya Libr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8" name="Google Shape;98;p13"/>
          <p:cNvSpPr txBox="1"/>
          <p:nvPr>
            <p:ph idx="15" type="subTitle"/>
          </p:nvPr>
        </p:nvSpPr>
        <p:spPr>
          <a:xfrm>
            <a:off x="5959508" y="3627998"/>
            <a:ext cx="2464500" cy="73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100">
                <a:latin typeface="Abhaya Libre"/>
                <a:ea typeface="Abhaya Libre"/>
                <a:cs typeface="Abhaya Libre"/>
                <a:sym typeface="Abhaya Libr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9" name="Google Shape;99;p13"/>
          <p:cNvSpPr/>
          <p:nvPr/>
        </p:nvSpPr>
        <p:spPr>
          <a:xfrm>
            <a:off x="-27100"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710094"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1442934"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rot="10800000">
            <a:off x="847155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rot="10800000">
            <a:off x="773871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8406863" y="4055858"/>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8567930" y="3772086"/>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a:off x="-1" y="205975"/>
            <a:ext cx="586358" cy="658050"/>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107" name="Shape 107"/>
        <p:cNvGrpSpPr/>
        <p:nvPr/>
      </p:nvGrpSpPr>
      <p:grpSpPr>
        <a:xfrm>
          <a:off x="0" y="0"/>
          <a:ext cx="0" cy="0"/>
          <a:chOff x="0" y="0"/>
          <a:chExt cx="0" cy="0"/>
        </a:xfrm>
      </p:grpSpPr>
      <p:sp>
        <p:nvSpPr>
          <p:cNvPr id="108" name="Google Shape;108;p14"/>
          <p:cNvSpPr txBox="1"/>
          <p:nvPr>
            <p:ph type="title"/>
          </p:nvPr>
        </p:nvSpPr>
        <p:spPr>
          <a:xfrm>
            <a:off x="715100" y="733775"/>
            <a:ext cx="4123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14"/>
          <p:cNvSpPr txBox="1"/>
          <p:nvPr>
            <p:ph idx="1" type="subTitle"/>
          </p:nvPr>
        </p:nvSpPr>
        <p:spPr>
          <a:xfrm>
            <a:off x="715100" y="1362125"/>
            <a:ext cx="4123800" cy="96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110" name="Shape 110"/>
        <p:cNvGrpSpPr/>
        <p:nvPr/>
      </p:nvGrpSpPr>
      <p:grpSpPr>
        <a:xfrm>
          <a:off x="0" y="0"/>
          <a:ext cx="0" cy="0"/>
          <a:chOff x="0" y="0"/>
          <a:chExt cx="0" cy="0"/>
        </a:xfrm>
      </p:grpSpPr>
      <p:sp>
        <p:nvSpPr>
          <p:cNvPr id="111" name="Google Shape;111;p15"/>
          <p:cNvSpPr/>
          <p:nvPr/>
        </p:nvSpPr>
        <p:spPr>
          <a:xfrm rot="10800000">
            <a:off x="64693"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5"/>
          <p:cNvSpPr/>
          <p:nvPr/>
        </p:nvSpPr>
        <p:spPr>
          <a:xfrm rot="10800000">
            <a:off x="862453"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5"/>
          <p:cNvSpPr/>
          <p:nvPr/>
        </p:nvSpPr>
        <p:spPr>
          <a:xfrm>
            <a:off x="1" y="4055858"/>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5"/>
          <p:cNvSpPr/>
          <p:nvPr/>
        </p:nvSpPr>
        <p:spPr>
          <a:xfrm>
            <a:off x="161068" y="3772086"/>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5"/>
          <p:cNvSpPr/>
          <p:nvPr/>
        </p:nvSpPr>
        <p:spPr>
          <a:xfrm>
            <a:off x="8463144"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4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5"/>
          <p:cNvSpPr/>
          <p:nvPr/>
        </p:nvSpPr>
        <p:spPr>
          <a:xfrm rot="10800000">
            <a:off x="8439228" y="385970"/>
            <a:ext cx="608773" cy="683206"/>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5"/>
          <p:cNvSpPr/>
          <p:nvPr/>
        </p:nvSpPr>
        <p:spPr>
          <a:xfrm rot="10800000">
            <a:off x="8600261" y="860329"/>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5"/>
          <p:cNvSpPr/>
          <p:nvPr/>
        </p:nvSpPr>
        <p:spPr>
          <a:xfrm rot="10800000">
            <a:off x="8124633" y="5415"/>
            <a:ext cx="475618" cy="533770"/>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5"/>
          <p:cNvSpPr/>
          <p:nvPr/>
        </p:nvSpPr>
        <p:spPr>
          <a:xfrm rot="10800000">
            <a:off x="637571" y="4448803"/>
            <a:ext cx="475618" cy="533770"/>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_1">
    <p:spTree>
      <p:nvGrpSpPr>
        <p:cNvPr id="121" name="Shape 121"/>
        <p:cNvGrpSpPr/>
        <p:nvPr/>
      </p:nvGrpSpPr>
      <p:grpSpPr>
        <a:xfrm>
          <a:off x="0" y="0"/>
          <a:ext cx="0" cy="0"/>
          <a:chOff x="0" y="0"/>
          <a:chExt cx="0" cy="0"/>
        </a:xfrm>
      </p:grpSpPr>
      <p:sp>
        <p:nvSpPr>
          <p:cNvPr id="122" name="Google Shape;122;p16"/>
          <p:cNvSpPr/>
          <p:nvPr/>
        </p:nvSpPr>
        <p:spPr>
          <a:xfrm rot="10800000">
            <a:off x="64693"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rot="10800000">
            <a:off x="862453"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p:nvPr/>
        </p:nvSpPr>
        <p:spPr>
          <a:xfrm>
            <a:off x="1" y="4055858"/>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p:nvPr/>
        </p:nvSpPr>
        <p:spPr>
          <a:xfrm>
            <a:off x="161068" y="3772086"/>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a:off x="8463144"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4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6"/>
          <p:cNvSpPr/>
          <p:nvPr/>
        </p:nvSpPr>
        <p:spPr>
          <a:xfrm rot="10800000">
            <a:off x="8439228" y="385970"/>
            <a:ext cx="608773" cy="683206"/>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p:nvPr/>
        </p:nvSpPr>
        <p:spPr>
          <a:xfrm rot="10800000">
            <a:off x="8600261" y="860329"/>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0" name="Google Shape;130;p16"/>
          <p:cNvSpPr/>
          <p:nvPr/>
        </p:nvSpPr>
        <p:spPr>
          <a:xfrm rot="10800000">
            <a:off x="1636278"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6"/>
          <p:cNvSpPr/>
          <p:nvPr/>
        </p:nvSpPr>
        <p:spPr>
          <a:xfrm>
            <a:off x="7674344"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4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6"/>
          <p:cNvSpPr txBox="1"/>
          <p:nvPr>
            <p:ph idx="1" type="subTitle"/>
          </p:nvPr>
        </p:nvSpPr>
        <p:spPr>
          <a:xfrm>
            <a:off x="715100" y="1209725"/>
            <a:ext cx="7704000" cy="2570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33" name="Shape 133"/>
        <p:cNvGrpSpPr/>
        <p:nvPr/>
      </p:nvGrpSpPr>
      <p:grpSpPr>
        <a:xfrm>
          <a:off x="0" y="0"/>
          <a:ext cx="0" cy="0"/>
          <a:chOff x="0" y="0"/>
          <a:chExt cx="0" cy="0"/>
        </a:xfrm>
      </p:grpSpPr>
      <p:sp>
        <p:nvSpPr>
          <p:cNvPr id="134" name="Google Shape;134;p17"/>
          <p:cNvSpPr txBox="1"/>
          <p:nvPr>
            <p:ph hasCustomPrompt="1" type="title"/>
          </p:nvPr>
        </p:nvSpPr>
        <p:spPr>
          <a:xfrm>
            <a:off x="798388" y="2668105"/>
            <a:ext cx="3492600" cy="801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35" name="Google Shape;135;p17"/>
          <p:cNvSpPr txBox="1"/>
          <p:nvPr>
            <p:ph idx="1" type="subTitle"/>
          </p:nvPr>
        </p:nvSpPr>
        <p:spPr>
          <a:xfrm>
            <a:off x="798388" y="3469538"/>
            <a:ext cx="34926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36" name="Google Shape;136;p17"/>
          <p:cNvSpPr txBox="1"/>
          <p:nvPr>
            <p:ph hasCustomPrompt="1" idx="2" type="title"/>
          </p:nvPr>
        </p:nvSpPr>
        <p:spPr>
          <a:xfrm>
            <a:off x="2825550" y="1198346"/>
            <a:ext cx="3492600" cy="801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37" name="Google Shape;137;p17"/>
          <p:cNvSpPr txBox="1"/>
          <p:nvPr>
            <p:ph idx="3" type="subTitle"/>
          </p:nvPr>
        </p:nvSpPr>
        <p:spPr>
          <a:xfrm>
            <a:off x="2825550" y="1999361"/>
            <a:ext cx="34929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38" name="Google Shape;138;p17"/>
          <p:cNvSpPr txBox="1"/>
          <p:nvPr>
            <p:ph hasCustomPrompt="1" idx="4" type="title"/>
          </p:nvPr>
        </p:nvSpPr>
        <p:spPr>
          <a:xfrm>
            <a:off x="4853013" y="2668105"/>
            <a:ext cx="3492600" cy="8010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39" name="Google Shape;139;p17"/>
          <p:cNvSpPr txBox="1"/>
          <p:nvPr>
            <p:ph idx="5" type="subTitle"/>
          </p:nvPr>
        </p:nvSpPr>
        <p:spPr>
          <a:xfrm>
            <a:off x="4853013" y="3473934"/>
            <a:ext cx="34926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sz="1400">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0" name="Shape 140"/>
        <p:cNvGrpSpPr/>
        <p:nvPr/>
      </p:nvGrpSpPr>
      <p:grpSpPr>
        <a:xfrm>
          <a:off x="0" y="0"/>
          <a:ext cx="0" cy="0"/>
          <a:chOff x="0" y="0"/>
          <a:chExt cx="0" cy="0"/>
        </a:xfrm>
      </p:grpSpPr>
      <p:sp>
        <p:nvSpPr>
          <p:cNvPr id="141" name="Google Shape;141;p1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500"/>
              <a:buNone/>
              <a:defRPr>
                <a:solidFill>
                  <a:schemeClr val="dk1"/>
                </a:solidFill>
              </a:defRPr>
            </a:lvl2pPr>
            <a:lvl3pPr lvl="2" rtl="0">
              <a:spcBef>
                <a:spcPts val="0"/>
              </a:spcBef>
              <a:spcAft>
                <a:spcPts val="0"/>
              </a:spcAft>
              <a:buClr>
                <a:schemeClr val="dk1"/>
              </a:buClr>
              <a:buSzPts val="3500"/>
              <a:buNone/>
              <a:defRPr>
                <a:solidFill>
                  <a:schemeClr val="dk1"/>
                </a:solidFill>
              </a:defRPr>
            </a:lvl3pPr>
            <a:lvl4pPr lvl="3" rtl="0">
              <a:spcBef>
                <a:spcPts val="0"/>
              </a:spcBef>
              <a:spcAft>
                <a:spcPts val="0"/>
              </a:spcAft>
              <a:buClr>
                <a:schemeClr val="dk1"/>
              </a:buClr>
              <a:buSzPts val="3500"/>
              <a:buNone/>
              <a:defRPr>
                <a:solidFill>
                  <a:schemeClr val="dk1"/>
                </a:solidFill>
              </a:defRPr>
            </a:lvl4pPr>
            <a:lvl5pPr lvl="4" rtl="0">
              <a:spcBef>
                <a:spcPts val="0"/>
              </a:spcBef>
              <a:spcAft>
                <a:spcPts val="0"/>
              </a:spcAft>
              <a:buClr>
                <a:schemeClr val="dk1"/>
              </a:buClr>
              <a:buSzPts val="3500"/>
              <a:buNone/>
              <a:defRPr>
                <a:solidFill>
                  <a:schemeClr val="dk1"/>
                </a:solidFill>
              </a:defRPr>
            </a:lvl5pPr>
            <a:lvl6pPr lvl="5" rtl="0">
              <a:spcBef>
                <a:spcPts val="0"/>
              </a:spcBef>
              <a:spcAft>
                <a:spcPts val="0"/>
              </a:spcAft>
              <a:buClr>
                <a:schemeClr val="dk1"/>
              </a:buClr>
              <a:buSzPts val="3500"/>
              <a:buNone/>
              <a:defRPr>
                <a:solidFill>
                  <a:schemeClr val="dk1"/>
                </a:solidFill>
              </a:defRPr>
            </a:lvl6pPr>
            <a:lvl7pPr lvl="6" rtl="0">
              <a:spcBef>
                <a:spcPts val="0"/>
              </a:spcBef>
              <a:spcAft>
                <a:spcPts val="0"/>
              </a:spcAft>
              <a:buClr>
                <a:schemeClr val="dk1"/>
              </a:buClr>
              <a:buSzPts val="3500"/>
              <a:buNone/>
              <a:defRPr>
                <a:solidFill>
                  <a:schemeClr val="dk1"/>
                </a:solidFill>
              </a:defRPr>
            </a:lvl7pPr>
            <a:lvl8pPr lvl="7" rtl="0">
              <a:spcBef>
                <a:spcPts val="0"/>
              </a:spcBef>
              <a:spcAft>
                <a:spcPts val="0"/>
              </a:spcAft>
              <a:buClr>
                <a:schemeClr val="dk1"/>
              </a:buClr>
              <a:buSzPts val="3500"/>
              <a:buNone/>
              <a:defRPr>
                <a:solidFill>
                  <a:schemeClr val="dk1"/>
                </a:solidFill>
              </a:defRPr>
            </a:lvl8pPr>
            <a:lvl9pPr lvl="8" rtl="0">
              <a:spcBef>
                <a:spcPts val="0"/>
              </a:spcBef>
              <a:spcAft>
                <a:spcPts val="0"/>
              </a:spcAft>
              <a:buClr>
                <a:schemeClr val="dk1"/>
              </a:buClr>
              <a:buSzPts val="3500"/>
              <a:buNone/>
              <a:defRPr>
                <a:solidFill>
                  <a:schemeClr val="dk1"/>
                </a:solidFill>
              </a:defRPr>
            </a:lvl9pPr>
          </a:lstStyle>
          <a:p/>
        </p:txBody>
      </p:sp>
      <p:sp>
        <p:nvSpPr>
          <p:cNvPr id="142" name="Google Shape;142;p18"/>
          <p:cNvSpPr txBox="1"/>
          <p:nvPr>
            <p:ph idx="1" type="subTitle"/>
          </p:nvPr>
        </p:nvSpPr>
        <p:spPr>
          <a:xfrm>
            <a:off x="845867" y="2579823"/>
            <a:ext cx="2230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3" name="Google Shape;143;p18"/>
          <p:cNvSpPr txBox="1"/>
          <p:nvPr>
            <p:ph idx="2" type="subTitle"/>
          </p:nvPr>
        </p:nvSpPr>
        <p:spPr>
          <a:xfrm>
            <a:off x="3456898" y="2579823"/>
            <a:ext cx="2230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4" name="Google Shape;144;p18"/>
          <p:cNvSpPr txBox="1"/>
          <p:nvPr>
            <p:ph idx="3" type="subTitle"/>
          </p:nvPr>
        </p:nvSpPr>
        <p:spPr>
          <a:xfrm>
            <a:off x="6067933" y="2579823"/>
            <a:ext cx="22302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5" name="Google Shape;145;p18"/>
          <p:cNvSpPr txBox="1"/>
          <p:nvPr>
            <p:ph idx="4" type="subTitle"/>
          </p:nvPr>
        </p:nvSpPr>
        <p:spPr>
          <a:xfrm>
            <a:off x="845867" y="1959076"/>
            <a:ext cx="2230200" cy="55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6" name="Google Shape;146;p18"/>
          <p:cNvSpPr txBox="1"/>
          <p:nvPr>
            <p:ph idx="5" type="subTitle"/>
          </p:nvPr>
        </p:nvSpPr>
        <p:spPr>
          <a:xfrm>
            <a:off x="3456898" y="1959076"/>
            <a:ext cx="2230200" cy="55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7" name="Google Shape;147;p18"/>
          <p:cNvSpPr txBox="1"/>
          <p:nvPr>
            <p:ph idx="6" type="subTitle"/>
          </p:nvPr>
        </p:nvSpPr>
        <p:spPr>
          <a:xfrm>
            <a:off x="6067933" y="1959076"/>
            <a:ext cx="2230200" cy="557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8" name="Google Shape;148;p18"/>
          <p:cNvSpPr/>
          <p:nvPr/>
        </p:nvSpPr>
        <p:spPr>
          <a:xfrm rot="10800000">
            <a:off x="847155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rot="10800000">
            <a:off x="773871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8"/>
          <p:cNvSpPr/>
          <p:nvPr/>
        </p:nvSpPr>
        <p:spPr>
          <a:xfrm>
            <a:off x="8406863" y="4055858"/>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8"/>
          <p:cNvSpPr/>
          <p:nvPr/>
        </p:nvSpPr>
        <p:spPr>
          <a:xfrm>
            <a:off x="8567930" y="3772086"/>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24419"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4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757259"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4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rot="10800000">
            <a:off x="478" y="215046"/>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rot="10800000">
            <a:off x="161536" y="860329"/>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56" name="Shape 156"/>
        <p:cNvGrpSpPr/>
        <p:nvPr/>
      </p:nvGrpSpPr>
      <p:grpSpPr>
        <a:xfrm>
          <a:off x="0" y="0"/>
          <a:ext cx="0" cy="0"/>
          <a:chOff x="0" y="0"/>
          <a:chExt cx="0" cy="0"/>
        </a:xfrm>
      </p:grpSpPr>
      <p:sp>
        <p:nvSpPr>
          <p:cNvPr id="157" name="Google Shape;157;p19"/>
          <p:cNvSpPr txBox="1"/>
          <p:nvPr>
            <p:ph type="title"/>
          </p:nvPr>
        </p:nvSpPr>
        <p:spPr>
          <a:xfrm>
            <a:off x="720000" y="53915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None/>
              <a:defRPr/>
            </a:lvl1pPr>
            <a:lvl2pPr lvl="1" rtl="0">
              <a:spcBef>
                <a:spcPts val="0"/>
              </a:spcBef>
              <a:spcAft>
                <a:spcPts val="0"/>
              </a:spcAft>
              <a:buClr>
                <a:schemeClr val="dk1"/>
              </a:buClr>
              <a:buSzPts val="3500"/>
              <a:buNone/>
              <a:defRPr>
                <a:solidFill>
                  <a:schemeClr val="dk1"/>
                </a:solidFill>
              </a:defRPr>
            </a:lvl2pPr>
            <a:lvl3pPr lvl="2" rtl="0">
              <a:spcBef>
                <a:spcPts val="0"/>
              </a:spcBef>
              <a:spcAft>
                <a:spcPts val="0"/>
              </a:spcAft>
              <a:buClr>
                <a:schemeClr val="dk1"/>
              </a:buClr>
              <a:buSzPts val="3500"/>
              <a:buNone/>
              <a:defRPr>
                <a:solidFill>
                  <a:schemeClr val="dk1"/>
                </a:solidFill>
              </a:defRPr>
            </a:lvl3pPr>
            <a:lvl4pPr lvl="3" rtl="0">
              <a:spcBef>
                <a:spcPts val="0"/>
              </a:spcBef>
              <a:spcAft>
                <a:spcPts val="0"/>
              </a:spcAft>
              <a:buClr>
                <a:schemeClr val="dk1"/>
              </a:buClr>
              <a:buSzPts val="3500"/>
              <a:buNone/>
              <a:defRPr>
                <a:solidFill>
                  <a:schemeClr val="dk1"/>
                </a:solidFill>
              </a:defRPr>
            </a:lvl4pPr>
            <a:lvl5pPr lvl="4" rtl="0">
              <a:spcBef>
                <a:spcPts val="0"/>
              </a:spcBef>
              <a:spcAft>
                <a:spcPts val="0"/>
              </a:spcAft>
              <a:buClr>
                <a:schemeClr val="dk1"/>
              </a:buClr>
              <a:buSzPts val="3500"/>
              <a:buNone/>
              <a:defRPr>
                <a:solidFill>
                  <a:schemeClr val="dk1"/>
                </a:solidFill>
              </a:defRPr>
            </a:lvl5pPr>
            <a:lvl6pPr lvl="5" rtl="0">
              <a:spcBef>
                <a:spcPts val="0"/>
              </a:spcBef>
              <a:spcAft>
                <a:spcPts val="0"/>
              </a:spcAft>
              <a:buClr>
                <a:schemeClr val="dk1"/>
              </a:buClr>
              <a:buSzPts val="3500"/>
              <a:buNone/>
              <a:defRPr>
                <a:solidFill>
                  <a:schemeClr val="dk1"/>
                </a:solidFill>
              </a:defRPr>
            </a:lvl6pPr>
            <a:lvl7pPr lvl="6" rtl="0">
              <a:spcBef>
                <a:spcPts val="0"/>
              </a:spcBef>
              <a:spcAft>
                <a:spcPts val="0"/>
              </a:spcAft>
              <a:buClr>
                <a:schemeClr val="dk1"/>
              </a:buClr>
              <a:buSzPts val="3500"/>
              <a:buNone/>
              <a:defRPr>
                <a:solidFill>
                  <a:schemeClr val="dk1"/>
                </a:solidFill>
              </a:defRPr>
            </a:lvl7pPr>
            <a:lvl8pPr lvl="7" rtl="0">
              <a:spcBef>
                <a:spcPts val="0"/>
              </a:spcBef>
              <a:spcAft>
                <a:spcPts val="0"/>
              </a:spcAft>
              <a:buClr>
                <a:schemeClr val="dk1"/>
              </a:buClr>
              <a:buSzPts val="3500"/>
              <a:buNone/>
              <a:defRPr>
                <a:solidFill>
                  <a:schemeClr val="dk1"/>
                </a:solidFill>
              </a:defRPr>
            </a:lvl8pPr>
            <a:lvl9pPr lvl="8" rtl="0">
              <a:spcBef>
                <a:spcPts val="0"/>
              </a:spcBef>
              <a:spcAft>
                <a:spcPts val="0"/>
              </a:spcAft>
              <a:buClr>
                <a:schemeClr val="dk1"/>
              </a:buClr>
              <a:buSzPts val="3500"/>
              <a:buNone/>
              <a:defRPr>
                <a:solidFill>
                  <a:schemeClr val="dk1"/>
                </a:solidFill>
              </a:defRPr>
            </a:lvl9pPr>
          </a:lstStyle>
          <a:p/>
        </p:txBody>
      </p:sp>
      <p:sp>
        <p:nvSpPr>
          <p:cNvPr id="158" name="Google Shape;158;p19"/>
          <p:cNvSpPr txBox="1"/>
          <p:nvPr>
            <p:ph idx="1" type="subTitle"/>
          </p:nvPr>
        </p:nvSpPr>
        <p:spPr>
          <a:xfrm>
            <a:off x="1566899" y="1306475"/>
            <a:ext cx="29670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59" name="Google Shape;159;p19"/>
          <p:cNvSpPr txBox="1"/>
          <p:nvPr>
            <p:ph idx="2" type="subTitle"/>
          </p:nvPr>
        </p:nvSpPr>
        <p:spPr>
          <a:xfrm>
            <a:off x="1566900" y="1832375"/>
            <a:ext cx="29670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0" name="Google Shape;160;p19"/>
          <p:cNvSpPr txBox="1"/>
          <p:nvPr>
            <p:ph idx="3" type="subTitle"/>
          </p:nvPr>
        </p:nvSpPr>
        <p:spPr>
          <a:xfrm>
            <a:off x="4610101" y="1832375"/>
            <a:ext cx="2967000" cy="1027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1" name="Google Shape;161;p19"/>
          <p:cNvSpPr txBox="1"/>
          <p:nvPr>
            <p:ph idx="4" type="subTitle"/>
          </p:nvPr>
        </p:nvSpPr>
        <p:spPr>
          <a:xfrm>
            <a:off x="1566900" y="3580700"/>
            <a:ext cx="2967000" cy="1027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2" name="Google Shape;162;p19"/>
          <p:cNvSpPr txBox="1"/>
          <p:nvPr>
            <p:ph idx="5" type="subTitle"/>
          </p:nvPr>
        </p:nvSpPr>
        <p:spPr>
          <a:xfrm>
            <a:off x="4610101" y="3580700"/>
            <a:ext cx="2967000" cy="1027800"/>
          </a:xfrm>
          <a:prstGeom prst="rect">
            <a:avLst/>
          </a:prstGeom>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3" name="Google Shape;163;p19"/>
          <p:cNvSpPr txBox="1"/>
          <p:nvPr>
            <p:ph idx="6" type="subTitle"/>
          </p:nvPr>
        </p:nvSpPr>
        <p:spPr>
          <a:xfrm>
            <a:off x="1566899" y="3054800"/>
            <a:ext cx="29670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4" name="Google Shape;164;p19"/>
          <p:cNvSpPr txBox="1"/>
          <p:nvPr>
            <p:ph idx="7" type="subTitle"/>
          </p:nvPr>
        </p:nvSpPr>
        <p:spPr>
          <a:xfrm>
            <a:off x="4610099" y="1306475"/>
            <a:ext cx="2967000" cy="5259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5" name="Google Shape;165;p19"/>
          <p:cNvSpPr txBox="1"/>
          <p:nvPr>
            <p:ph idx="8" type="subTitle"/>
          </p:nvPr>
        </p:nvSpPr>
        <p:spPr>
          <a:xfrm>
            <a:off x="4610099" y="3054800"/>
            <a:ext cx="2967000" cy="525900"/>
          </a:xfrm>
          <a:prstGeom prst="rect">
            <a:avLst/>
          </a:prstGeom>
          <a:ln>
            <a:noFill/>
          </a:ln>
        </p:spPr>
        <p:txBody>
          <a:bodyPr anchorCtr="0" anchor="b" bIns="91425" lIns="91425" spcFirstLastPara="1" rIns="91425" wrap="square" tIns="91425">
            <a:noAutofit/>
          </a:bodyPr>
          <a:lstStyle>
            <a:lvl1pPr lvl="0" rtl="0" algn="r">
              <a:lnSpc>
                <a:spcPct val="100000"/>
              </a:lnSpc>
              <a:spcBef>
                <a:spcPts val="0"/>
              </a:spcBef>
              <a:spcAft>
                <a:spcPts val="0"/>
              </a:spcAft>
              <a:buClr>
                <a:schemeClr val="dk1"/>
              </a:buClr>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6" name="Google Shape;166;p19"/>
          <p:cNvSpPr/>
          <p:nvPr/>
        </p:nvSpPr>
        <p:spPr>
          <a:xfrm flipH="1">
            <a:off x="8471555"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36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flipH="1">
            <a:off x="7738715"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36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flipH="1" rot="10800000">
            <a:off x="8406863" y="215046"/>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flipH="1" rot="10800000">
            <a:off x="8567930" y="860329"/>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flipH="1" rot="10800000">
            <a:off x="24419"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824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flipH="1" rot="10800000">
            <a:off x="757259"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824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flipH="1">
            <a:off x="478" y="4055858"/>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flipH="1">
            <a:off x="161536" y="3772086"/>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4" name="Shape 174"/>
        <p:cNvGrpSpPr/>
        <p:nvPr/>
      </p:nvGrpSpPr>
      <p:grpSpPr>
        <a:xfrm>
          <a:off x="0" y="0"/>
          <a:ext cx="0" cy="0"/>
          <a:chOff x="0" y="0"/>
          <a:chExt cx="0" cy="0"/>
        </a:xfrm>
      </p:grpSpPr>
      <p:sp>
        <p:nvSpPr>
          <p:cNvPr id="175" name="Google Shape;175;p2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6" name="Google Shape;176;p20"/>
          <p:cNvSpPr txBox="1"/>
          <p:nvPr>
            <p:ph idx="1" type="subTitle"/>
          </p:nvPr>
        </p:nvSpPr>
        <p:spPr>
          <a:xfrm>
            <a:off x="968104" y="1710150"/>
            <a:ext cx="2118900" cy="11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7" name="Google Shape;177;p20"/>
          <p:cNvSpPr txBox="1"/>
          <p:nvPr>
            <p:ph idx="2" type="subTitle"/>
          </p:nvPr>
        </p:nvSpPr>
        <p:spPr>
          <a:xfrm>
            <a:off x="3512550" y="1710150"/>
            <a:ext cx="2118900" cy="11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8" name="Google Shape;178;p20"/>
          <p:cNvSpPr txBox="1"/>
          <p:nvPr>
            <p:ph idx="3" type="subTitle"/>
          </p:nvPr>
        </p:nvSpPr>
        <p:spPr>
          <a:xfrm>
            <a:off x="968104" y="3428000"/>
            <a:ext cx="2118900" cy="11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79" name="Google Shape;179;p20"/>
          <p:cNvSpPr txBox="1"/>
          <p:nvPr>
            <p:ph idx="4" type="subTitle"/>
          </p:nvPr>
        </p:nvSpPr>
        <p:spPr>
          <a:xfrm>
            <a:off x="3512550" y="3428000"/>
            <a:ext cx="2118900" cy="11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0" name="Google Shape;180;p20"/>
          <p:cNvSpPr txBox="1"/>
          <p:nvPr>
            <p:ph idx="5" type="subTitle"/>
          </p:nvPr>
        </p:nvSpPr>
        <p:spPr>
          <a:xfrm>
            <a:off x="6056996" y="1710150"/>
            <a:ext cx="2118900" cy="11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1" name="Google Shape;181;p20"/>
          <p:cNvSpPr txBox="1"/>
          <p:nvPr>
            <p:ph idx="6" type="subTitle"/>
          </p:nvPr>
        </p:nvSpPr>
        <p:spPr>
          <a:xfrm>
            <a:off x="6056996" y="3428000"/>
            <a:ext cx="2118900" cy="118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2" name="Google Shape;182;p20"/>
          <p:cNvSpPr txBox="1"/>
          <p:nvPr>
            <p:ph idx="7" type="subTitle"/>
          </p:nvPr>
        </p:nvSpPr>
        <p:spPr>
          <a:xfrm>
            <a:off x="968104" y="1336263"/>
            <a:ext cx="211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3" name="Google Shape;183;p20"/>
          <p:cNvSpPr txBox="1"/>
          <p:nvPr>
            <p:ph idx="8" type="subTitle"/>
          </p:nvPr>
        </p:nvSpPr>
        <p:spPr>
          <a:xfrm>
            <a:off x="3512550" y="1336263"/>
            <a:ext cx="211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4" name="Google Shape;184;p20"/>
          <p:cNvSpPr txBox="1"/>
          <p:nvPr>
            <p:ph idx="9" type="subTitle"/>
          </p:nvPr>
        </p:nvSpPr>
        <p:spPr>
          <a:xfrm>
            <a:off x="6056996" y="1336263"/>
            <a:ext cx="211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5" name="Google Shape;185;p20"/>
          <p:cNvSpPr txBox="1"/>
          <p:nvPr>
            <p:ph idx="13" type="subTitle"/>
          </p:nvPr>
        </p:nvSpPr>
        <p:spPr>
          <a:xfrm>
            <a:off x="968104" y="3050900"/>
            <a:ext cx="211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6" name="Google Shape;186;p20"/>
          <p:cNvSpPr txBox="1"/>
          <p:nvPr>
            <p:ph idx="14" type="subTitle"/>
          </p:nvPr>
        </p:nvSpPr>
        <p:spPr>
          <a:xfrm>
            <a:off x="3512550" y="3050900"/>
            <a:ext cx="211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7" name="Google Shape;187;p20"/>
          <p:cNvSpPr txBox="1"/>
          <p:nvPr>
            <p:ph idx="15" type="subTitle"/>
          </p:nvPr>
        </p:nvSpPr>
        <p:spPr>
          <a:xfrm>
            <a:off x="6056996" y="3050900"/>
            <a:ext cx="211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8" name="Google Shape;188;p20"/>
          <p:cNvSpPr/>
          <p:nvPr/>
        </p:nvSpPr>
        <p:spPr>
          <a:xfrm rot="10800000">
            <a:off x="847155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rot="10800000">
            <a:off x="773871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8406863" y="4055858"/>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a:off x="8567930" y="3772086"/>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a:off x="24419"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4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0"/>
          <p:cNvSpPr/>
          <p:nvPr/>
        </p:nvSpPr>
        <p:spPr>
          <a:xfrm>
            <a:off x="757259"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4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0"/>
          <p:cNvSpPr/>
          <p:nvPr/>
        </p:nvSpPr>
        <p:spPr>
          <a:xfrm rot="10800000">
            <a:off x="478" y="215046"/>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0"/>
          <p:cNvSpPr/>
          <p:nvPr/>
        </p:nvSpPr>
        <p:spPr>
          <a:xfrm rot="10800000">
            <a:off x="161536" y="860329"/>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rot="-5400000">
            <a:off x="-63916" y="14734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662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rot="5400000">
            <a:off x="8504009" y="2664036"/>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744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txBox="1"/>
          <p:nvPr>
            <p:ph type="title"/>
          </p:nvPr>
        </p:nvSpPr>
        <p:spPr>
          <a:xfrm>
            <a:off x="715100" y="2423750"/>
            <a:ext cx="3699600" cy="1410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000">
                <a:solidFill>
                  <a:schemeClr val="dk1"/>
                </a:solidFill>
                <a:latin typeface="Abhaya Libre"/>
                <a:ea typeface="Abhaya Libre"/>
                <a:cs typeface="Abhaya Libre"/>
                <a:sym typeface="Abhaya Libr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 name="Google Shape;20;p3"/>
          <p:cNvSpPr txBox="1"/>
          <p:nvPr>
            <p:ph hasCustomPrompt="1" idx="2" type="title"/>
          </p:nvPr>
        </p:nvSpPr>
        <p:spPr>
          <a:xfrm>
            <a:off x="715100" y="1308950"/>
            <a:ext cx="1335600" cy="10062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dk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1" name="Google Shape;21;p3"/>
          <p:cNvSpPr/>
          <p:nvPr>
            <p:ph idx="3" type="pic"/>
          </p:nvPr>
        </p:nvSpPr>
        <p:spPr>
          <a:xfrm>
            <a:off x="4414750" y="50"/>
            <a:ext cx="5832600" cy="5143500"/>
          </a:xfrm>
          <a:prstGeom prst="hexagon">
            <a:avLst>
              <a:gd fmla="val 25000" name="adj"/>
              <a:gd fmla="val 115470" name="vf"/>
            </a:avLst>
          </a:prstGeom>
          <a:noFill/>
          <a:ln>
            <a:noFill/>
          </a:ln>
          <a:effectLst>
            <a:outerShdw blurRad="57150" rotWithShape="0" algn="bl" dir="10080000" dist="19050">
              <a:schemeClr val="accent1"/>
            </a:outerShdw>
          </a:effectLst>
        </p:spPr>
      </p:sp>
      <p:sp>
        <p:nvSpPr>
          <p:cNvPr id="22" name="Google Shape;22;p3"/>
          <p:cNvSpPr/>
          <p:nvPr/>
        </p:nvSpPr>
        <p:spPr>
          <a:xfrm>
            <a:off x="-27101"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891387"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1804451"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2722938"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98" name="Shape 198"/>
        <p:cNvGrpSpPr/>
        <p:nvPr/>
      </p:nvGrpSpPr>
      <p:grpSpPr>
        <a:xfrm>
          <a:off x="0" y="0"/>
          <a:ext cx="0" cy="0"/>
          <a:chOff x="0" y="0"/>
          <a:chExt cx="0" cy="0"/>
        </a:xfrm>
      </p:grpSpPr>
      <p:sp>
        <p:nvSpPr>
          <p:cNvPr id="199" name="Google Shape;199;p21"/>
          <p:cNvSpPr txBox="1"/>
          <p:nvPr>
            <p:ph type="ctrTitle"/>
          </p:nvPr>
        </p:nvSpPr>
        <p:spPr>
          <a:xfrm>
            <a:off x="2429950" y="669825"/>
            <a:ext cx="4284000" cy="9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0" name="Google Shape;200;p21"/>
          <p:cNvSpPr txBox="1"/>
          <p:nvPr>
            <p:ph idx="1" type="subTitle"/>
          </p:nvPr>
        </p:nvSpPr>
        <p:spPr>
          <a:xfrm>
            <a:off x="2815225" y="1628350"/>
            <a:ext cx="3513600" cy="137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01" name="Google Shape;201;p21"/>
          <p:cNvSpPr txBox="1"/>
          <p:nvPr/>
        </p:nvSpPr>
        <p:spPr>
          <a:xfrm>
            <a:off x="2471250" y="3496925"/>
            <a:ext cx="42015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CREDITS: This presentation template was created by </a:t>
            </a:r>
            <a:r>
              <a:rPr lang="en" sz="1000" u="sng">
                <a:solidFill>
                  <a:schemeClr val="dk1"/>
                </a:solidFill>
                <a:latin typeface="Albert Sans"/>
                <a:ea typeface="Albert Sans"/>
                <a:cs typeface="Albert Sans"/>
                <a:sym typeface="Albert Sans"/>
                <a:hlinkClick r:id="rId2">
                  <a:extLst>
                    <a:ext uri="{A12FA001-AC4F-418D-AE19-62706E023703}">
                      <ahyp:hlinkClr val="tx"/>
                    </a:ext>
                  </a:extLst>
                </a:hlinkClick>
              </a:rPr>
              <a:t>Slidesgo</a:t>
            </a:r>
            <a:r>
              <a:rPr lang="en" sz="1000" u="sng">
                <a:solidFill>
                  <a:schemeClr val="dk1"/>
                </a:solidFill>
                <a:latin typeface="Albert Sans"/>
                <a:ea typeface="Albert Sans"/>
                <a:cs typeface="Albert Sans"/>
                <a:sym typeface="Albert Sans"/>
              </a:rPr>
              <a:t>,</a:t>
            </a:r>
            <a:r>
              <a:rPr lang="en" sz="1000">
                <a:solidFill>
                  <a:schemeClr val="dk1"/>
                </a:solidFill>
                <a:latin typeface="Albert Sans"/>
                <a:ea typeface="Albert Sans"/>
                <a:cs typeface="Albert Sans"/>
                <a:sym typeface="Albert Sans"/>
              </a:rPr>
              <a:t> including icons by </a:t>
            </a:r>
            <a:r>
              <a:rPr lang="en" sz="1000" u="sng">
                <a:solidFill>
                  <a:schemeClr val="dk1"/>
                </a:solidFill>
                <a:latin typeface="Albert Sans"/>
                <a:ea typeface="Albert Sans"/>
                <a:cs typeface="Albert Sans"/>
                <a:sym typeface="Albert Sans"/>
                <a:hlinkClick r:id="rId3">
                  <a:extLst>
                    <a:ext uri="{A12FA001-AC4F-418D-AE19-62706E023703}">
                      <ahyp:hlinkClr val="tx"/>
                    </a:ext>
                  </a:extLst>
                </a:hlinkClick>
              </a:rPr>
              <a:t>Flaticon</a:t>
            </a:r>
            <a:r>
              <a:rPr lang="en" sz="1000">
                <a:solidFill>
                  <a:schemeClr val="dk1"/>
                </a:solidFill>
                <a:latin typeface="Albert Sans"/>
                <a:ea typeface="Albert Sans"/>
                <a:cs typeface="Albert Sans"/>
                <a:sym typeface="Albert Sans"/>
              </a:rPr>
              <a:t> and infographics &amp; images by </a:t>
            </a:r>
            <a:r>
              <a:rPr lang="en" sz="1000" u="sng">
                <a:solidFill>
                  <a:schemeClr val="dk1"/>
                </a:solidFill>
                <a:latin typeface="Albert Sans"/>
                <a:ea typeface="Albert Sans"/>
                <a:cs typeface="Albert Sans"/>
                <a:sym typeface="Albert Sans"/>
                <a:hlinkClick r:id="rId4">
                  <a:extLst>
                    <a:ext uri="{A12FA001-AC4F-418D-AE19-62706E023703}">
                      <ahyp:hlinkClr val="tx"/>
                    </a:ext>
                  </a:extLst>
                </a:hlinkClick>
              </a:rPr>
              <a:t>Freepik</a:t>
            </a:r>
            <a:endParaRPr sz="1000" u="sng">
              <a:solidFill>
                <a:schemeClr val="dk1"/>
              </a:solidFill>
              <a:highlight>
                <a:srgbClr val="DFDEFC"/>
              </a:highlight>
              <a:latin typeface="Albert Sans"/>
              <a:ea typeface="Albert Sans"/>
              <a:cs typeface="Albert Sans"/>
              <a:sym typeface="Albert Sans"/>
            </a:endParaRPr>
          </a:p>
        </p:txBody>
      </p:sp>
      <p:sp>
        <p:nvSpPr>
          <p:cNvPr id="202" name="Google Shape;202;p21"/>
          <p:cNvSpPr/>
          <p:nvPr/>
        </p:nvSpPr>
        <p:spPr>
          <a:xfrm>
            <a:off x="-27101"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891387"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a:off x="1804451"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2722938" y="0"/>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rot="10800000">
            <a:off x="8306051" y="4456138"/>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rot="10800000">
            <a:off x="7392987" y="4456138"/>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rot="10800000">
            <a:off x="6474499" y="4456138"/>
            <a:ext cx="837958" cy="678642"/>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09" name="Shape 209"/>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210" name="Shape 210"/>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4" name="Shape 214"/>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15" name="Shape 215"/>
        <p:cNvGrpSpPr/>
        <p:nvPr/>
      </p:nvGrpSpPr>
      <p:grpSpPr>
        <a:xfrm>
          <a:off x="0" y="0"/>
          <a:ext cx="0" cy="0"/>
          <a:chOff x="0" y="0"/>
          <a:chExt cx="0" cy="0"/>
        </a:xfrm>
      </p:grpSpPr>
      <p:sp>
        <p:nvSpPr>
          <p:cNvPr id="216" name="Google Shape;216;p2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Font typeface="Abhaya Libre"/>
              <a:buNone/>
              <a:defRPr sz="3500">
                <a:solidFill>
                  <a:schemeClr val="dk1"/>
                </a:solidFill>
                <a:latin typeface="Abhaya Libre"/>
                <a:ea typeface="Abhaya Libre"/>
                <a:cs typeface="Abhaya Libre"/>
                <a:sym typeface="Abhaya Libr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 name="Google Shape;28;p4"/>
          <p:cNvSpPr txBox="1"/>
          <p:nvPr>
            <p:ph idx="1" type="body"/>
          </p:nvPr>
        </p:nvSpPr>
        <p:spPr>
          <a:xfrm>
            <a:off x="720000" y="1061266"/>
            <a:ext cx="7704000" cy="372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434343"/>
              </a:buClr>
              <a:buSzPts val="1400"/>
              <a:buChar char="●"/>
              <a:defRPr/>
            </a:lvl1pPr>
            <a:lvl2pPr indent="-304800" lvl="1" marL="914400" rtl="0">
              <a:lnSpc>
                <a:spcPct val="115000"/>
              </a:lnSpc>
              <a:spcBef>
                <a:spcPts val="0"/>
              </a:spcBef>
              <a:spcAft>
                <a:spcPts val="0"/>
              </a:spcAft>
              <a:buClr>
                <a:srgbClr val="434343"/>
              </a:buClr>
              <a:buSzPts val="1200"/>
              <a:buChar char="○"/>
              <a:defRPr>
                <a:solidFill>
                  <a:srgbClr val="434343"/>
                </a:solidFill>
              </a:defRPr>
            </a:lvl2pPr>
            <a:lvl3pPr indent="-304800" lvl="2" marL="1371600" rtl="0">
              <a:lnSpc>
                <a:spcPct val="115000"/>
              </a:lnSpc>
              <a:spcBef>
                <a:spcPts val="0"/>
              </a:spcBef>
              <a:spcAft>
                <a:spcPts val="0"/>
              </a:spcAft>
              <a:buClr>
                <a:srgbClr val="434343"/>
              </a:buClr>
              <a:buSzPts val="1200"/>
              <a:buChar char="■"/>
              <a:defRPr>
                <a:solidFill>
                  <a:srgbClr val="434343"/>
                </a:solidFill>
              </a:defRPr>
            </a:lvl3pPr>
            <a:lvl4pPr indent="-304800" lvl="3" marL="1828800" rtl="0">
              <a:lnSpc>
                <a:spcPct val="115000"/>
              </a:lnSpc>
              <a:spcBef>
                <a:spcPts val="0"/>
              </a:spcBef>
              <a:spcAft>
                <a:spcPts val="0"/>
              </a:spcAft>
              <a:buClr>
                <a:srgbClr val="434343"/>
              </a:buClr>
              <a:buSzPts val="1200"/>
              <a:buChar char="●"/>
              <a:defRPr>
                <a:solidFill>
                  <a:srgbClr val="434343"/>
                </a:solidFill>
              </a:defRPr>
            </a:lvl4pPr>
            <a:lvl5pPr indent="-304800" lvl="4" marL="2286000" rtl="0">
              <a:lnSpc>
                <a:spcPct val="115000"/>
              </a:lnSpc>
              <a:spcBef>
                <a:spcPts val="0"/>
              </a:spcBef>
              <a:spcAft>
                <a:spcPts val="0"/>
              </a:spcAft>
              <a:buClr>
                <a:srgbClr val="434343"/>
              </a:buClr>
              <a:buSzPts val="1200"/>
              <a:buChar char="○"/>
              <a:defRPr>
                <a:solidFill>
                  <a:srgbClr val="434343"/>
                </a:solidFill>
              </a:defRPr>
            </a:lvl5pPr>
            <a:lvl6pPr indent="-304800" lvl="5" marL="2743200" rtl="0">
              <a:lnSpc>
                <a:spcPct val="115000"/>
              </a:lnSpc>
              <a:spcBef>
                <a:spcPts val="0"/>
              </a:spcBef>
              <a:spcAft>
                <a:spcPts val="0"/>
              </a:spcAft>
              <a:buClr>
                <a:srgbClr val="434343"/>
              </a:buClr>
              <a:buSzPts val="1200"/>
              <a:buChar char="■"/>
              <a:defRPr>
                <a:solidFill>
                  <a:srgbClr val="434343"/>
                </a:solidFill>
              </a:defRPr>
            </a:lvl6pPr>
            <a:lvl7pPr indent="-304800" lvl="6" marL="3200400" rtl="0">
              <a:lnSpc>
                <a:spcPct val="115000"/>
              </a:lnSpc>
              <a:spcBef>
                <a:spcPts val="0"/>
              </a:spcBef>
              <a:spcAft>
                <a:spcPts val="0"/>
              </a:spcAft>
              <a:buClr>
                <a:srgbClr val="434343"/>
              </a:buClr>
              <a:buSzPts val="1200"/>
              <a:buChar char="●"/>
              <a:defRPr>
                <a:solidFill>
                  <a:srgbClr val="434343"/>
                </a:solidFill>
              </a:defRPr>
            </a:lvl7pPr>
            <a:lvl8pPr indent="-304800" lvl="7" marL="3657600" rtl="0">
              <a:lnSpc>
                <a:spcPct val="115000"/>
              </a:lnSpc>
              <a:spcBef>
                <a:spcPts val="0"/>
              </a:spcBef>
              <a:spcAft>
                <a:spcPts val="0"/>
              </a:spcAft>
              <a:buClr>
                <a:srgbClr val="434343"/>
              </a:buClr>
              <a:buSzPts val="1200"/>
              <a:buChar char="○"/>
              <a:defRPr>
                <a:solidFill>
                  <a:srgbClr val="434343"/>
                </a:solidFill>
              </a:defRPr>
            </a:lvl8pPr>
            <a:lvl9pPr indent="-304800" lvl="8" marL="4114800" rtl="0">
              <a:lnSpc>
                <a:spcPct val="115000"/>
              </a:lnSpc>
              <a:spcBef>
                <a:spcPts val="0"/>
              </a:spcBef>
              <a:spcAft>
                <a:spcPts val="0"/>
              </a:spcAft>
              <a:buClr>
                <a:srgbClr val="434343"/>
              </a:buClr>
              <a:buSzPts val="1200"/>
              <a:buChar char="■"/>
              <a:defRPr>
                <a:solidFill>
                  <a:srgbClr val="434343"/>
                </a:solidFill>
              </a:defRPr>
            </a:lvl9pPr>
          </a:lstStyle>
          <a:p/>
        </p:txBody>
      </p:sp>
      <p:sp>
        <p:nvSpPr>
          <p:cNvPr id="29" name="Google Shape;29;p4"/>
          <p:cNvSpPr/>
          <p:nvPr/>
        </p:nvSpPr>
        <p:spPr>
          <a:xfrm>
            <a:off x="-27100"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710094"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1442934"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2180127"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47155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rot="10800000">
            <a:off x="773871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rot="10800000">
            <a:off x="7001522"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406863" y="4055858"/>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8567930" y="3772086"/>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1" y="205975"/>
            <a:ext cx="586358" cy="658050"/>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sp>
        <p:nvSpPr>
          <p:cNvPr id="40" name="Google Shape;40;p5"/>
          <p:cNvSpPr txBox="1"/>
          <p:nvPr>
            <p:ph idx="1" type="subTitle"/>
          </p:nvPr>
        </p:nvSpPr>
        <p:spPr>
          <a:xfrm>
            <a:off x="4951176" y="2574149"/>
            <a:ext cx="2706900" cy="175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1" name="Google Shape;41;p5"/>
          <p:cNvSpPr txBox="1"/>
          <p:nvPr>
            <p:ph idx="2" type="subTitle"/>
          </p:nvPr>
        </p:nvSpPr>
        <p:spPr>
          <a:xfrm>
            <a:off x="1485924" y="2574149"/>
            <a:ext cx="2706900" cy="175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2" name="Google Shape;42;p5"/>
          <p:cNvSpPr txBox="1"/>
          <p:nvPr>
            <p:ph idx="3" type="subTitle"/>
          </p:nvPr>
        </p:nvSpPr>
        <p:spPr>
          <a:xfrm>
            <a:off x="1485924" y="2000490"/>
            <a:ext cx="27069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 name="Google Shape;43;p5"/>
          <p:cNvSpPr txBox="1"/>
          <p:nvPr>
            <p:ph idx="4" type="subTitle"/>
          </p:nvPr>
        </p:nvSpPr>
        <p:spPr>
          <a:xfrm>
            <a:off x="4951176" y="2000490"/>
            <a:ext cx="27069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1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4" name="Google Shape;44;p5"/>
          <p:cNvSpPr/>
          <p:nvPr/>
        </p:nvSpPr>
        <p:spPr>
          <a:xfrm>
            <a:off x="-27100"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710094"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1442934"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rot="10800000">
            <a:off x="847155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10800000">
            <a:off x="773871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a:off x="8406863" y="4055858"/>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a:off x="8567930" y="3772086"/>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a:off x="-1" y="205975"/>
            <a:ext cx="586358" cy="658050"/>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latin typeface="Abhaya Libre"/>
                <a:ea typeface="Abhaya Libre"/>
                <a:cs typeface="Abhaya Libre"/>
                <a:sym typeface="Abhaya Libr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5" name="Google Shape;55;p6"/>
          <p:cNvSpPr/>
          <p:nvPr/>
        </p:nvSpPr>
        <p:spPr>
          <a:xfrm rot="10800000">
            <a:off x="847155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p:nvPr/>
        </p:nvSpPr>
        <p:spPr>
          <a:xfrm rot="10800000">
            <a:off x="7738715" y="4580428"/>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1440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a:off x="8406863" y="4055858"/>
            <a:ext cx="761078" cy="854133"/>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8567930" y="3772086"/>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a:off x="24419"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4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a:off x="757259" y="11"/>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64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10800000">
            <a:off x="503" y="385970"/>
            <a:ext cx="608773" cy="683206"/>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rot="10800000">
            <a:off x="161536" y="860329"/>
            <a:ext cx="438952" cy="49262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rot="10800000">
            <a:off x="508" y="1191528"/>
            <a:ext cx="475618" cy="533770"/>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
          <p:cNvSpPr/>
          <p:nvPr/>
        </p:nvSpPr>
        <p:spPr>
          <a:xfrm rot="10800000">
            <a:off x="8668383" y="3480828"/>
            <a:ext cx="475618" cy="533770"/>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5" name="Shape 65"/>
        <p:cNvGrpSpPr/>
        <p:nvPr/>
      </p:nvGrpSpPr>
      <p:grpSpPr>
        <a:xfrm>
          <a:off x="0" y="0"/>
          <a:ext cx="0" cy="0"/>
          <a:chOff x="0" y="0"/>
          <a:chExt cx="0" cy="0"/>
        </a:xfrm>
      </p:grpSpPr>
      <p:sp>
        <p:nvSpPr>
          <p:cNvPr id="66" name="Google Shape;66;p7"/>
          <p:cNvSpPr txBox="1"/>
          <p:nvPr>
            <p:ph type="title"/>
          </p:nvPr>
        </p:nvSpPr>
        <p:spPr>
          <a:xfrm>
            <a:off x="1515400" y="780550"/>
            <a:ext cx="3062700" cy="1196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5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 name="Google Shape;67;p7"/>
          <p:cNvSpPr txBox="1"/>
          <p:nvPr>
            <p:ph idx="1" type="body"/>
          </p:nvPr>
        </p:nvSpPr>
        <p:spPr>
          <a:xfrm>
            <a:off x="1515400" y="2061550"/>
            <a:ext cx="3494400" cy="2136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Char char="●"/>
              <a:defRPr sz="1400">
                <a:solidFill>
                  <a:srgbClr val="434343"/>
                </a:solidFill>
              </a:defRPr>
            </a:lvl1pPr>
            <a:lvl2pPr indent="-304800" lvl="1" marL="914400" rtl="0">
              <a:lnSpc>
                <a:spcPct val="115000"/>
              </a:lnSpc>
              <a:spcBef>
                <a:spcPts val="0"/>
              </a:spcBef>
              <a:spcAft>
                <a:spcPts val="0"/>
              </a:spcAft>
              <a:buSzPts val="1200"/>
              <a:buChar char="○"/>
              <a:defRPr>
                <a:solidFill>
                  <a:srgbClr val="434343"/>
                </a:solidFill>
              </a:defRPr>
            </a:lvl2pPr>
            <a:lvl3pPr indent="-304800" lvl="2" marL="1371600" rtl="0">
              <a:lnSpc>
                <a:spcPct val="115000"/>
              </a:lnSpc>
              <a:spcBef>
                <a:spcPts val="0"/>
              </a:spcBef>
              <a:spcAft>
                <a:spcPts val="0"/>
              </a:spcAft>
              <a:buSzPts val="1200"/>
              <a:buChar char="■"/>
              <a:defRPr>
                <a:solidFill>
                  <a:srgbClr val="434343"/>
                </a:solidFill>
              </a:defRPr>
            </a:lvl3pPr>
            <a:lvl4pPr indent="-304800" lvl="3" marL="1828800" rtl="0">
              <a:lnSpc>
                <a:spcPct val="115000"/>
              </a:lnSpc>
              <a:spcBef>
                <a:spcPts val="0"/>
              </a:spcBef>
              <a:spcAft>
                <a:spcPts val="0"/>
              </a:spcAft>
              <a:buSzPts val="1200"/>
              <a:buChar char="●"/>
              <a:defRPr>
                <a:solidFill>
                  <a:srgbClr val="434343"/>
                </a:solidFill>
              </a:defRPr>
            </a:lvl4pPr>
            <a:lvl5pPr indent="-304800" lvl="4" marL="2286000" rtl="0">
              <a:lnSpc>
                <a:spcPct val="115000"/>
              </a:lnSpc>
              <a:spcBef>
                <a:spcPts val="0"/>
              </a:spcBef>
              <a:spcAft>
                <a:spcPts val="0"/>
              </a:spcAft>
              <a:buSzPts val="1200"/>
              <a:buChar char="○"/>
              <a:defRPr>
                <a:solidFill>
                  <a:srgbClr val="434343"/>
                </a:solidFill>
              </a:defRPr>
            </a:lvl5pPr>
            <a:lvl6pPr indent="-304800" lvl="5" marL="2743200" rtl="0">
              <a:lnSpc>
                <a:spcPct val="115000"/>
              </a:lnSpc>
              <a:spcBef>
                <a:spcPts val="0"/>
              </a:spcBef>
              <a:spcAft>
                <a:spcPts val="0"/>
              </a:spcAft>
              <a:buSzPts val="1200"/>
              <a:buChar char="■"/>
              <a:defRPr>
                <a:solidFill>
                  <a:srgbClr val="434343"/>
                </a:solidFill>
              </a:defRPr>
            </a:lvl6pPr>
            <a:lvl7pPr indent="-304800" lvl="6" marL="3200400" rtl="0">
              <a:lnSpc>
                <a:spcPct val="115000"/>
              </a:lnSpc>
              <a:spcBef>
                <a:spcPts val="0"/>
              </a:spcBef>
              <a:spcAft>
                <a:spcPts val="0"/>
              </a:spcAft>
              <a:buSzPts val="1200"/>
              <a:buChar char="●"/>
              <a:defRPr>
                <a:solidFill>
                  <a:srgbClr val="434343"/>
                </a:solidFill>
              </a:defRPr>
            </a:lvl7pPr>
            <a:lvl8pPr indent="-304800" lvl="7" marL="3657600" rtl="0">
              <a:lnSpc>
                <a:spcPct val="115000"/>
              </a:lnSpc>
              <a:spcBef>
                <a:spcPts val="0"/>
              </a:spcBef>
              <a:spcAft>
                <a:spcPts val="0"/>
              </a:spcAft>
              <a:buSzPts val="1200"/>
              <a:buChar char="○"/>
              <a:defRPr>
                <a:solidFill>
                  <a:srgbClr val="434343"/>
                </a:solidFill>
              </a:defRPr>
            </a:lvl8pPr>
            <a:lvl9pPr indent="-304800" lvl="8" marL="4114800" rtl="0">
              <a:lnSpc>
                <a:spcPct val="115000"/>
              </a:lnSpc>
              <a:spcBef>
                <a:spcPts val="0"/>
              </a:spcBef>
              <a:spcAft>
                <a:spcPts val="0"/>
              </a:spcAft>
              <a:buSzPts val="1200"/>
              <a:buChar char="■"/>
              <a:defRPr>
                <a:solidFill>
                  <a:srgbClr val="434343"/>
                </a:solidFill>
              </a:defRPr>
            </a:lvl9pPr>
          </a:lstStyle>
          <a:p/>
        </p:txBody>
      </p:sp>
      <p:sp>
        <p:nvSpPr>
          <p:cNvPr id="68" name="Google Shape;68;p7"/>
          <p:cNvSpPr/>
          <p:nvPr>
            <p:ph idx="2" type="pic"/>
          </p:nvPr>
        </p:nvSpPr>
        <p:spPr>
          <a:xfrm>
            <a:off x="5671525" y="535000"/>
            <a:ext cx="4432500" cy="3908700"/>
          </a:xfrm>
          <a:prstGeom prst="hexagon">
            <a:avLst>
              <a:gd fmla="val 25000" name="adj"/>
              <a:gd fmla="val 115470" name="vf"/>
            </a:avLst>
          </a:prstGeom>
          <a:noFill/>
          <a:ln>
            <a:noFill/>
          </a:ln>
        </p:spPr>
      </p:sp>
      <p:sp>
        <p:nvSpPr>
          <p:cNvPr id="69" name="Google Shape;69;p7"/>
          <p:cNvSpPr/>
          <p:nvPr/>
        </p:nvSpPr>
        <p:spPr>
          <a:xfrm>
            <a:off x="-27100"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a:off x="710094"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7"/>
          <p:cNvSpPr/>
          <p:nvPr/>
        </p:nvSpPr>
        <p:spPr>
          <a:xfrm>
            <a:off x="1442934" y="0"/>
            <a:ext cx="672445" cy="544597"/>
          </a:xfrm>
          <a:custGeom>
            <a:rect b="b" l="l" r="r" t="t"/>
            <a:pathLst>
              <a:path extrusionOk="0" h="48088" w="59377">
                <a:moveTo>
                  <a:pt x="130" y="1"/>
                </a:moveTo>
                <a:cubicBezTo>
                  <a:pt x="44" y="390"/>
                  <a:pt x="0" y="801"/>
                  <a:pt x="0" y="1212"/>
                </a:cubicBezTo>
                <a:lnTo>
                  <a:pt x="0" y="28304"/>
                </a:lnTo>
                <a:cubicBezTo>
                  <a:pt x="0" y="30533"/>
                  <a:pt x="1190" y="32589"/>
                  <a:pt x="3116" y="33692"/>
                </a:cubicBezTo>
                <a:lnTo>
                  <a:pt x="26573" y="47260"/>
                </a:lnTo>
                <a:cubicBezTo>
                  <a:pt x="27536" y="47811"/>
                  <a:pt x="28612" y="48087"/>
                  <a:pt x="29689" y="48087"/>
                </a:cubicBezTo>
                <a:cubicBezTo>
                  <a:pt x="30765" y="48087"/>
                  <a:pt x="31842" y="47811"/>
                  <a:pt x="32805" y="47260"/>
                </a:cubicBezTo>
                <a:lnTo>
                  <a:pt x="56261" y="33692"/>
                </a:lnTo>
                <a:cubicBezTo>
                  <a:pt x="58187" y="32589"/>
                  <a:pt x="59377" y="30533"/>
                  <a:pt x="59377" y="28304"/>
                </a:cubicBezTo>
                <a:lnTo>
                  <a:pt x="59377" y="1212"/>
                </a:lnTo>
                <a:cubicBezTo>
                  <a:pt x="59377" y="801"/>
                  <a:pt x="59334" y="390"/>
                  <a:pt x="59269" y="1"/>
                </a:cubicBezTo>
                <a:close/>
              </a:path>
            </a:pathLst>
          </a:custGeom>
          <a:solidFill>
            <a:schemeClr val="lt1"/>
          </a:solidFill>
          <a:ln>
            <a:noFill/>
          </a:ln>
          <a:effectLst>
            <a:outerShdw blurRad="128588" rotWithShape="0" algn="bl" dir="5280000" dist="123825">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1" y="205975"/>
            <a:ext cx="586358" cy="658050"/>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3" name="Shape 73"/>
        <p:cNvGrpSpPr/>
        <p:nvPr/>
      </p:nvGrpSpPr>
      <p:grpSpPr>
        <a:xfrm>
          <a:off x="0" y="0"/>
          <a:ext cx="0" cy="0"/>
          <a:chOff x="0" y="0"/>
          <a:chExt cx="0" cy="0"/>
        </a:xfrm>
      </p:grpSpPr>
      <p:sp>
        <p:nvSpPr>
          <p:cNvPr id="74" name="Google Shape;74;p8"/>
          <p:cNvSpPr txBox="1"/>
          <p:nvPr>
            <p:ph type="title"/>
          </p:nvPr>
        </p:nvSpPr>
        <p:spPr>
          <a:xfrm>
            <a:off x="2724150" y="1307100"/>
            <a:ext cx="36957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5" name="Shape 75"/>
        <p:cNvGrpSpPr/>
        <p:nvPr/>
      </p:nvGrpSpPr>
      <p:grpSpPr>
        <a:xfrm>
          <a:off x="0" y="0"/>
          <a:ext cx="0" cy="0"/>
          <a:chOff x="0" y="0"/>
          <a:chExt cx="0" cy="0"/>
        </a:xfrm>
      </p:grpSpPr>
      <p:sp>
        <p:nvSpPr>
          <p:cNvPr id="76" name="Google Shape;76;p9"/>
          <p:cNvSpPr txBox="1"/>
          <p:nvPr>
            <p:ph type="title"/>
          </p:nvPr>
        </p:nvSpPr>
        <p:spPr>
          <a:xfrm>
            <a:off x="2201850" y="1584874"/>
            <a:ext cx="47403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7" name="Google Shape;77;p9"/>
          <p:cNvSpPr txBox="1"/>
          <p:nvPr>
            <p:ph idx="1" type="subTitle"/>
          </p:nvPr>
        </p:nvSpPr>
        <p:spPr>
          <a:xfrm>
            <a:off x="2201925" y="2427926"/>
            <a:ext cx="4740300" cy="113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8" name="Shape 78"/>
        <p:cNvGrpSpPr/>
        <p:nvPr/>
      </p:nvGrpSpPr>
      <p:grpSpPr>
        <a:xfrm>
          <a:off x="0" y="0"/>
          <a:ext cx="0" cy="0"/>
          <a:chOff x="0" y="0"/>
          <a:chExt cx="0" cy="0"/>
        </a:xfrm>
      </p:grpSpPr>
      <p:sp>
        <p:nvSpPr>
          <p:cNvPr id="79" name="Google Shape;79;p10"/>
          <p:cNvSpPr/>
          <p:nvPr>
            <p:ph idx="2" type="pic"/>
          </p:nvPr>
        </p:nvSpPr>
        <p:spPr>
          <a:xfrm>
            <a:off x="-6875" y="0"/>
            <a:ext cx="9144000" cy="5157300"/>
          </a:xfrm>
          <a:prstGeom prst="rect">
            <a:avLst/>
          </a:prstGeom>
          <a:noFill/>
          <a:ln>
            <a:noFill/>
          </a:ln>
        </p:spPr>
      </p:sp>
      <p:sp>
        <p:nvSpPr>
          <p:cNvPr id="80" name="Google Shape;80;p10"/>
          <p:cNvSpPr txBox="1"/>
          <p:nvPr>
            <p:ph type="title"/>
          </p:nvPr>
        </p:nvSpPr>
        <p:spPr>
          <a:xfrm>
            <a:off x="720000" y="4038000"/>
            <a:ext cx="7704000" cy="5727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Abhaya Libre"/>
              <a:buNone/>
              <a:defRPr b="1" sz="3000">
                <a:solidFill>
                  <a:schemeClr val="dk1"/>
                </a:solidFill>
                <a:latin typeface="Abhaya Libre"/>
                <a:ea typeface="Abhaya Libre"/>
                <a:cs typeface="Abhaya Libre"/>
                <a:sym typeface="Abhaya Libre"/>
              </a:defRPr>
            </a:lvl1pPr>
            <a:lvl2pPr lvl="1" rtl="0">
              <a:spcBef>
                <a:spcPts val="0"/>
              </a:spcBef>
              <a:spcAft>
                <a:spcPts val="0"/>
              </a:spcAft>
              <a:buClr>
                <a:schemeClr val="accent1"/>
              </a:buClr>
              <a:buSzPts val="3500"/>
              <a:buFont typeface="Abhaya Libre"/>
              <a:buNone/>
              <a:defRPr b="1" sz="3500">
                <a:solidFill>
                  <a:schemeClr val="accent1"/>
                </a:solidFill>
                <a:latin typeface="Abhaya Libre"/>
                <a:ea typeface="Abhaya Libre"/>
                <a:cs typeface="Abhaya Libre"/>
                <a:sym typeface="Abhaya Libre"/>
              </a:defRPr>
            </a:lvl2pPr>
            <a:lvl3pPr lvl="2" rtl="0">
              <a:spcBef>
                <a:spcPts val="0"/>
              </a:spcBef>
              <a:spcAft>
                <a:spcPts val="0"/>
              </a:spcAft>
              <a:buClr>
                <a:schemeClr val="accent1"/>
              </a:buClr>
              <a:buSzPts val="3500"/>
              <a:buFont typeface="Abhaya Libre"/>
              <a:buNone/>
              <a:defRPr b="1" sz="3500">
                <a:solidFill>
                  <a:schemeClr val="accent1"/>
                </a:solidFill>
                <a:latin typeface="Abhaya Libre"/>
                <a:ea typeface="Abhaya Libre"/>
                <a:cs typeface="Abhaya Libre"/>
                <a:sym typeface="Abhaya Libre"/>
              </a:defRPr>
            </a:lvl3pPr>
            <a:lvl4pPr lvl="3" rtl="0">
              <a:spcBef>
                <a:spcPts val="0"/>
              </a:spcBef>
              <a:spcAft>
                <a:spcPts val="0"/>
              </a:spcAft>
              <a:buClr>
                <a:schemeClr val="accent1"/>
              </a:buClr>
              <a:buSzPts val="3500"/>
              <a:buFont typeface="Abhaya Libre"/>
              <a:buNone/>
              <a:defRPr b="1" sz="3500">
                <a:solidFill>
                  <a:schemeClr val="accent1"/>
                </a:solidFill>
                <a:latin typeface="Abhaya Libre"/>
                <a:ea typeface="Abhaya Libre"/>
                <a:cs typeface="Abhaya Libre"/>
                <a:sym typeface="Abhaya Libre"/>
              </a:defRPr>
            </a:lvl4pPr>
            <a:lvl5pPr lvl="4" rtl="0">
              <a:spcBef>
                <a:spcPts val="0"/>
              </a:spcBef>
              <a:spcAft>
                <a:spcPts val="0"/>
              </a:spcAft>
              <a:buClr>
                <a:schemeClr val="accent1"/>
              </a:buClr>
              <a:buSzPts val="3500"/>
              <a:buFont typeface="Abhaya Libre"/>
              <a:buNone/>
              <a:defRPr b="1" sz="3500">
                <a:solidFill>
                  <a:schemeClr val="accent1"/>
                </a:solidFill>
                <a:latin typeface="Abhaya Libre"/>
                <a:ea typeface="Abhaya Libre"/>
                <a:cs typeface="Abhaya Libre"/>
                <a:sym typeface="Abhaya Libre"/>
              </a:defRPr>
            </a:lvl5pPr>
            <a:lvl6pPr lvl="5" rtl="0">
              <a:spcBef>
                <a:spcPts val="0"/>
              </a:spcBef>
              <a:spcAft>
                <a:spcPts val="0"/>
              </a:spcAft>
              <a:buClr>
                <a:schemeClr val="accent1"/>
              </a:buClr>
              <a:buSzPts val="3500"/>
              <a:buFont typeface="Abhaya Libre"/>
              <a:buNone/>
              <a:defRPr b="1" sz="3500">
                <a:solidFill>
                  <a:schemeClr val="accent1"/>
                </a:solidFill>
                <a:latin typeface="Abhaya Libre"/>
                <a:ea typeface="Abhaya Libre"/>
                <a:cs typeface="Abhaya Libre"/>
                <a:sym typeface="Abhaya Libre"/>
              </a:defRPr>
            </a:lvl6pPr>
            <a:lvl7pPr lvl="6" rtl="0">
              <a:spcBef>
                <a:spcPts val="0"/>
              </a:spcBef>
              <a:spcAft>
                <a:spcPts val="0"/>
              </a:spcAft>
              <a:buClr>
                <a:schemeClr val="accent1"/>
              </a:buClr>
              <a:buSzPts val="3500"/>
              <a:buFont typeface="Abhaya Libre"/>
              <a:buNone/>
              <a:defRPr b="1" sz="3500">
                <a:solidFill>
                  <a:schemeClr val="accent1"/>
                </a:solidFill>
                <a:latin typeface="Abhaya Libre"/>
                <a:ea typeface="Abhaya Libre"/>
                <a:cs typeface="Abhaya Libre"/>
                <a:sym typeface="Abhaya Libre"/>
              </a:defRPr>
            </a:lvl7pPr>
            <a:lvl8pPr lvl="7" rtl="0">
              <a:spcBef>
                <a:spcPts val="0"/>
              </a:spcBef>
              <a:spcAft>
                <a:spcPts val="0"/>
              </a:spcAft>
              <a:buClr>
                <a:schemeClr val="accent1"/>
              </a:buClr>
              <a:buSzPts val="3500"/>
              <a:buFont typeface="Abhaya Libre"/>
              <a:buNone/>
              <a:defRPr b="1" sz="3500">
                <a:solidFill>
                  <a:schemeClr val="accent1"/>
                </a:solidFill>
                <a:latin typeface="Abhaya Libre"/>
                <a:ea typeface="Abhaya Libre"/>
                <a:cs typeface="Abhaya Libre"/>
                <a:sym typeface="Abhaya Libre"/>
              </a:defRPr>
            </a:lvl8pPr>
            <a:lvl9pPr lvl="8" rtl="0">
              <a:spcBef>
                <a:spcPts val="0"/>
              </a:spcBef>
              <a:spcAft>
                <a:spcPts val="0"/>
              </a:spcAft>
              <a:buClr>
                <a:schemeClr val="accent1"/>
              </a:buClr>
              <a:buSzPts val="3500"/>
              <a:buFont typeface="Abhaya Libre"/>
              <a:buNone/>
              <a:defRPr b="1" sz="3500">
                <a:solidFill>
                  <a:schemeClr val="accent1"/>
                </a:solidFill>
                <a:latin typeface="Abhaya Libre"/>
                <a:ea typeface="Abhaya Libre"/>
                <a:cs typeface="Abhaya Libre"/>
                <a:sym typeface="Abhaya Libr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11" name="Shape 211"/>
        <p:cNvGrpSpPr/>
        <p:nvPr/>
      </p:nvGrpSpPr>
      <p:grpSpPr>
        <a:xfrm>
          <a:off x="0" y="0"/>
          <a:ext cx="0" cy="0"/>
          <a:chOff x="0" y="0"/>
          <a:chExt cx="0" cy="0"/>
        </a:xfrm>
      </p:grpSpPr>
      <p:sp>
        <p:nvSpPr>
          <p:cNvPr id="212" name="Google Shape;212;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13" name="Google Shape;213;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docs.google.com/spreadsheets/d/1vhtfxvC9Z6u6pUA4LHkGnJg3Detrr6Lp3a5WBninm-8/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hyperlink" Target="https://docs.google.com/spreadsheets/d/1vhtfxvC9Z6u6pUA4LHkGnJg3Detrr6Lp3a5WBninm-8/copy" TargetMode="External"/><Relationship Id="rId4" Type="http://schemas.openxmlformats.org/officeDocument/2006/relationships/image" Target="../media/image7.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3.jpg"/><Relationship Id="rId4" Type="http://schemas.openxmlformats.org/officeDocument/2006/relationships/image" Target="../media/image4.jpg"/><Relationship Id="rId5" Type="http://schemas.openxmlformats.org/officeDocument/2006/relationships/image" Target="../media/image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vhtfxvC9Z6u6pUA4LHkGnJg3Detrr6Lp3a5WBninm-8/copy" TargetMode="External"/><Relationship Id="rId5"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freepik.com/free-vector/white-abstract-wallpaper_11906627.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hyperlink" Target="https://www.freepik.com/free-photo/nurse-doctor-helping-patient-medium-shot_14447069.htm/?utm_source=slidesgo_template&amp;utm_medium=referral-link&amp;utm_campaign=sg_resources&amp;utm_content=freepik" TargetMode="External"/><Relationship Id="rId4" Type="http://schemas.openxmlformats.org/officeDocument/2006/relationships/hyperlink" Target="https://www.freepik.com/free-photo/covid-recovery-center-female-doctor-holding-older-patient-s-hands_12367950.htm/?utm_source=slidesgo_template&amp;utm_medium=referral-link&amp;utm_campaign=sg_resources&amp;utm_content=freepik" TargetMode="External"/><Relationship Id="rId5" Type="http://schemas.openxmlformats.org/officeDocument/2006/relationships/hyperlink" Target="https://www.freepik.com/free-photo/medium-shot-doctor-talking-patient_24799402.htm/?utm_source=slidesgo_template&amp;utm_medium=referral-link&amp;utm_campaign=sg_resources&amp;utm_content=freepik" TargetMode="External"/><Relationship Id="rId6" Type="http://schemas.openxmlformats.org/officeDocument/2006/relationships/hyperlink" Target="https://www.freepik.com/free-photo/doctors-talking-their-clinic_13819890.htm/?utm_source=slidesgo_template&amp;utm_medium=referral-link&amp;utm_campaign=sg_resources&amp;utm_content=freepik" TargetMode="External"/><Relationship Id="rId7" Type="http://schemas.openxmlformats.org/officeDocument/2006/relationships/hyperlink" Target="https://www.freepik.com/free-photo/black-female-doctor-doing-her-job_33802771.htm/?utm_source=slidesgo_template&amp;utm_medium=referral-link&amp;utm_campaign=sg_resources&amp;utm_content=freepik" TargetMode="External"/><Relationship Id="rId8" Type="http://schemas.openxmlformats.org/officeDocument/2006/relationships/hyperlink" Target="https://www.freepik.com/free-vector/gradient-hexagonal-background_13839970.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fonts.google.com/specimen/Abhaya+Libre" TargetMode="External"/><Relationship Id="rId4" Type="http://schemas.openxmlformats.org/officeDocument/2006/relationships/hyperlink" Target="https://fonts.google.com/specimen/Albert+Sans"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10.png"/><Relationship Id="rId14" Type="http://schemas.openxmlformats.org/officeDocument/2006/relationships/image" Target="../media/image9.png"/><Relationship Id="rId17" Type="http://schemas.openxmlformats.org/officeDocument/2006/relationships/image" Target="../media/image5.png"/><Relationship Id="rId16" Type="http://schemas.openxmlformats.org/officeDocument/2006/relationships/image" Target="../media/image8.png"/><Relationship Id="rId5"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7"/>
          <p:cNvSpPr txBox="1"/>
          <p:nvPr>
            <p:ph type="ctrTitle"/>
          </p:nvPr>
        </p:nvSpPr>
        <p:spPr>
          <a:xfrm>
            <a:off x="1446450" y="1125269"/>
            <a:ext cx="6251100" cy="243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 Psychogenic Non-Epileptic Seizures (PNES)</a:t>
            </a:r>
            <a:endParaRPr/>
          </a:p>
        </p:txBody>
      </p:sp>
      <p:sp>
        <p:nvSpPr>
          <p:cNvPr id="222" name="Google Shape;222;p27"/>
          <p:cNvSpPr txBox="1"/>
          <p:nvPr>
            <p:ph idx="1" type="subTitle"/>
          </p:nvPr>
        </p:nvSpPr>
        <p:spPr>
          <a:xfrm>
            <a:off x="2392500" y="3608731"/>
            <a:ext cx="4359000" cy="40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223" name="Google Shape;223;p27"/>
          <p:cNvSpPr/>
          <p:nvPr/>
        </p:nvSpPr>
        <p:spPr>
          <a:xfrm>
            <a:off x="4362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46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7"/>
          <p:cNvSpPr/>
          <p:nvPr/>
        </p:nvSpPr>
        <p:spPr>
          <a:xfrm>
            <a:off x="134791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46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7"/>
          <p:cNvSpPr/>
          <p:nvPr/>
        </p:nvSpPr>
        <p:spPr>
          <a:xfrm rot="10800000">
            <a:off x="7908456" y="3559175"/>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1440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7"/>
          <p:cNvSpPr/>
          <p:nvPr/>
        </p:nvSpPr>
        <p:spPr>
          <a:xfrm rot="10800000">
            <a:off x="6996787" y="3559175"/>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1440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7"/>
          <p:cNvSpPr/>
          <p:nvPr/>
        </p:nvSpPr>
        <p:spPr>
          <a:xfrm>
            <a:off x="243200" y="795638"/>
            <a:ext cx="1203295" cy="135041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7"/>
          <p:cNvSpPr/>
          <p:nvPr/>
        </p:nvSpPr>
        <p:spPr>
          <a:xfrm>
            <a:off x="653760" y="1636193"/>
            <a:ext cx="694129" cy="778998"/>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7"/>
          <p:cNvSpPr/>
          <p:nvPr/>
        </p:nvSpPr>
        <p:spPr>
          <a:xfrm>
            <a:off x="243197" y="1940477"/>
            <a:ext cx="927187" cy="1040552"/>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7"/>
          <p:cNvSpPr/>
          <p:nvPr/>
        </p:nvSpPr>
        <p:spPr>
          <a:xfrm rot="10800000">
            <a:off x="7725784" y="2834461"/>
            <a:ext cx="1203295" cy="135041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7"/>
          <p:cNvSpPr/>
          <p:nvPr/>
        </p:nvSpPr>
        <p:spPr>
          <a:xfrm rot="10800000">
            <a:off x="7824390" y="2565326"/>
            <a:ext cx="694129" cy="778998"/>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FFFFFF">
                  <a:alpha val="64313"/>
                  <a:alpha val="64250"/>
                </a:srgbClr>
              </a:gs>
              <a:gs pos="100000">
                <a:srgbClr val="A2E7F9">
                  <a:alpha val="51764"/>
                  <a:alpha val="6425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7"/>
          <p:cNvSpPr/>
          <p:nvPr/>
        </p:nvSpPr>
        <p:spPr>
          <a:xfrm rot="10800000">
            <a:off x="8001895" y="1999488"/>
            <a:ext cx="927187" cy="1040552"/>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76470"/>
                </a:srgbClr>
              </a:gs>
              <a:gs pos="100000">
                <a:srgbClr val="A2E7F9">
                  <a:alpha val="51764"/>
                  <a:alpha val="7647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27"/>
          <p:cNvGrpSpPr/>
          <p:nvPr/>
        </p:nvGrpSpPr>
        <p:grpSpPr>
          <a:xfrm>
            <a:off x="9" y="-259903"/>
            <a:ext cx="853680" cy="953658"/>
            <a:chOff x="403434" y="621947"/>
            <a:chExt cx="853680" cy="953658"/>
          </a:xfrm>
        </p:grpSpPr>
        <p:sp>
          <p:nvSpPr>
            <p:cNvPr id="234" name="Google Shape;234;p27"/>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7"/>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27"/>
          <p:cNvGrpSpPr/>
          <p:nvPr/>
        </p:nvGrpSpPr>
        <p:grpSpPr>
          <a:xfrm>
            <a:off x="8366384" y="4318634"/>
            <a:ext cx="853680" cy="953658"/>
            <a:chOff x="403434" y="621947"/>
            <a:chExt cx="853680" cy="953658"/>
          </a:xfrm>
        </p:grpSpPr>
        <p:sp>
          <p:nvSpPr>
            <p:cNvPr id="237" name="Google Shape;237;p27"/>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36"/>
          <p:cNvSpPr/>
          <p:nvPr/>
        </p:nvSpPr>
        <p:spPr>
          <a:xfrm rot="5400000">
            <a:off x="6691730" y="1994194"/>
            <a:ext cx="1258814" cy="1412726"/>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6"/>
          <p:cNvSpPr/>
          <p:nvPr/>
        </p:nvSpPr>
        <p:spPr>
          <a:xfrm rot="5400000">
            <a:off x="4538990" y="438756"/>
            <a:ext cx="1574408" cy="176690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6"/>
          <p:cNvSpPr/>
          <p:nvPr/>
        </p:nvSpPr>
        <p:spPr>
          <a:xfrm rot="5400000">
            <a:off x="591665" y="2431706"/>
            <a:ext cx="1574408" cy="176690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6"/>
          <p:cNvSpPr/>
          <p:nvPr/>
        </p:nvSpPr>
        <p:spPr>
          <a:xfrm rot="5400000">
            <a:off x="1592552" y="420926"/>
            <a:ext cx="916203" cy="1028224"/>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46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
          <p:cNvSpPr/>
          <p:nvPr/>
        </p:nvSpPr>
        <p:spPr>
          <a:xfrm rot="5400000">
            <a:off x="993386" y="185459"/>
            <a:ext cx="1315520" cy="1476365"/>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6"/>
          <p:cNvSpPr/>
          <p:nvPr/>
        </p:nvSpPr>
        <p:spPr>
          <a:xfrm rot="5400000">
            <a:off x="665092" y="668358"/>
            <a:ext cx="758851" cy="851634"/>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6"/>
          <p:cNvSpPr/>
          <p:nvPr/>
        </p:nvSpPr>
        <p:spPr>
          <a:xfrm rot="5400000">
            <a:off x="61950" y="203905"/>
            <a:ext cx="1013731" cy="113767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36"/>
          <p:cNvGrpSpPr/>
          <p:nvPr/>
        </p:nvGrpSpPr>
        <p:grpSpPr>
          <a:xfrm rot="5400000">
            <a:off x="2555402" y="-54654"/>
            <a:ext cx="933329" cy="1042634"/>
            <a:chOff x="403434" y="621947"/>
            <a:chExt cx="853680" cy="953658"/>
          </a:xfrm>
        </p:grpSpPr>
        <p:sp>
          <p:nvSpPr>
            <p:cNvPr id="378" name="Google Shape;378;p36"/>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6"/>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 name="Google Shape;380;p36"/>
          <p:cNvSpPr/>
          <p:nvPr/>
        </p:nvSpPr>
        <p:spPr>
          <a:xfrm>
            <a:off x="8130335" y="2470927"/>
            <a:ext cx="948267" cy="106420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46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6"/>
          <p:cNvSpPr/>
          <p:nvPr/>
        </p:nvSpPr>
        <p:spPr>
          <a:xfrm rot="5400000">
            <a:off x="7353480" y="3949694"/>
            <a:ext cx="1026497" cy="1152004"/>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6"/>
          <p:cNvSpPr/>
          <p:nvPr/>
        </p:nvSpPr>
        <p:spPr>
          <a:xfrm rot="5400000">
            <a:off x="6702162" y="4226765"/>
            <a:ext cx="785422" cy="881454"/>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6"/>
          <p:cNvSpPr/>
          <p:nvPr/>
        </p:nvSpPr>
        <p:spPr>
          <a:xfrm rot="5400000">
            <a:off x="6009808" y="3862703"/>
            <a:ext cx="939212" cy="105404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36"/>
          <p:cNvGrpSpPr/>
          <p:nvPr/>
        </p:nvGrpSpPr>
        <p:grpSpPr>
          <a:xfrm rot="5400000">
            <a:off x="8121521" y="3478466"/>
            <a:ext cx="965939" cy="1079064"/>
            <a:chOff x="403434" y="621947"/>
            <a:chExt cx="853680" cy="953658"/>
          </a:xfrm>
        </p:grpSpPr>
        <p:sp>
          <p:nvSpPr>
            <p:cNvPr id="385" name="Google Shape;385;p36"/>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6"/>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 name="Google Shape;387;p36"/>
          <p:cNvSpPr txBox="1"/>
          <p:nvPr>
            <p:ph idx="3" type="subTitle"/>
          </p:nvPr>
        </p:nvSpPr>
        <p:spPr>
          <a:xfrm>
            <a:off x="2825550" y="1999361"/>
            <a:ext cx="34929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Patients treated</a:t>
            </a:r>
            <a:endParaRPr/>
          </a:p>
        </p:txBody>
      </p:sp>
      <p:sp>
        <p:nvSpPr>
          <p:cNvPr id="388" name="Google Shape;388;p36"/>
          <p:cNvSpPr txBox="1"/>
          <p:nvPr>
            <p:ph type="title"/>
          </p:nvPr>
        </p:nvSpPr>
        <p:spPr>
          <a:xfrm>
            <a:off x="798388" y="2668105"/>
            <a:ext cx="3492600" cy="80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85%</a:t>
            </a:r>
            <a:endParaRPr/>
          </a:p>
        </p:txBody>
      </p:sp>
      <p:sp>
        <p:nvSpPr>
          <p:cNvPr id="389" name="Google Shape;389;p36"/>
          <p:cNvSpPr txBox="1"/>
          <p:nvPr>
            <p:ph idx="1" type="subTitle"/>
          </p:nvPr>
        </p:nvSpPr>
        <p:spPr>
          <a:xfrm>
            <a:off x="798388" y="3469538"/>
            <a:ext cx="34926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Success</a:t>
            </a:r>
            <a:r>
              <a:rPr lang="en"/>
              <a:t> rate</a:t>
            </a:r>
            <a:endParaRPr/>
          </a:p>
        </p:txBody>
      </p:sp>
      <p:sp>
        <p:nvSpPr>
          <p:cNvPr id="390" name="Google Shape;390;p36"/>
          <p:cNvSpPr txBox="1"/>
          <p:nvPr>
            <p:ph idx="2" type="title"/>
          </p:nvPr>
        </p:nvSpPr>
        <p:spPr>
          <a:xfrm>
            <a:off x="2825550" y="1198346"/>
            <a:ext cx="3492600" cy="80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r>
              <a:rPr lang="en"/>
              <a:t>0,000</a:t>
            </a:r>
            <a:endParaRPr/>
          </a:p>
        </p:txBody>
      </p:sp>
      <p:sp>
        <p:nvSpPr>
          <p:cNvPr id="391" name="Google Shape;391;p36"/>
          <p:cNvSpPr txBox="1"/>
          <p:nvPr>
            <p:ph idx="4" type="title"/>
          </p:nvPr>
        </p:nvSpPr>
        <p:spPr>
          <a:xfrm>
            <a:off x="4853013" y="2668105"/>
            <a:ext cx="3492600" cy="80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r>
              <a:rPr lang="en"/>
              <a:t>,000</a:t>
            </a:r>
            <a:endParaRPr/>
          </a:p>
        </p:txBody>
      </p:sp>
      <p:sp>
        <p:nvSpPr>
          <p:cNvPr id="392" name="Google Shape;392;p36"/>
          <p:cNvSpPr txBox="1"/>
          <p:nvPr>
            <p:ph idx="5" type="subTitle"/>
          </p:nvPr>
        </p:nvSpPr>
        <p:spPr>
          <a:xfrm>
            <a:off x="4853013" y="3473934"/>
            <a:ext cx="3492600" cy="41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Suffered secondary effects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37"/>
          <p:cNvSpPr txBox="1"/>
          <p:nvPr>
            <p:ph idx="1" type="subTitle"/>
          </p:nvPr>
        </p:nvSpPr>
        <p:spPr>
          <a:xfrm>
            <a:off x="715100" y="2440800"/>
            <a:ext cx="4347600" cy="17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nvestment in disease research is crucial for improving public health outcomes, advancing medicine, and improving quality of life for patients, which in turn has the potential for significant economic growth and global health benefits</a:t>
            </a:r>
            <a:endParaRPr/>
          </a:p>
        </p:txBody>
      </p:sp>
      <p:sp>
        <p:nvSpPr>
          <p:cNvPr id="398" name="Google Shape;398;p37"/>
          <p:cNvSpPr txBox="1"/>
          <p:nvPr>
            <p:ph type="title"/>
          </p:nvPr>
        </p:nvSpPr>
        <p:spPr>
          <a:xfrm>
            <a:off x="715100" y="1204500"/>
            <a:ext cx="4689900" cy="123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$1 billion</a:t>
            </a:r>
            <a:endParaRPr/>
          </a:p>
        </p:txBody>
      </p:sp>
      <p:sp>
        <p:nvSpPr>
          <p:cNvPr id="399" name="Google Shape;399;p37"/>
          <p:cNvSpPr/>
          <p:nvPr/>
        </p:nvSpPr>
        <p:spPr>
          <a:xfrm rot="5400000">
            <a:off x="1309705" y="370607"/>
            <a:ext cx="753358" cy="845636"/>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46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7"/>
          <p:cNvSpPr/>
          <p:nvPr/>
        </p:nvSpPr>
        <p:spPr>
          <a:xfrm rot="5400000">
            <a:off x="816922" y="177040"/>
            <a:ext cx="1081867" cy="1214144"/>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7"/>
          <p:cNvSpPr/>
          <p:nvPr/>
        </p:nvSpPr>
        <p:spPr>
          <a:xfrm rot="5400000">
            <a:off x="546955" y="574167"/>
            <a:ext cx="624063" cy="700365"/>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7"/>
          <p:cNvSpPr/>
          <p:nvPr/>
        </p:nvSpPr>
        <p:spPr>
          <a:xfrm rot="5400000">
            <a:off x="50949" y="192210"/>
            <a:ext cx="833667" cy="935598"/>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 name="Google Shape;403;p37"/>
          <p:cNvGrpSpPr/>
          <p:nvPr/>
        </p:nvGrpSpPr>
        <p:grpSpPr>
          <a:xfrm rot="5400000">
            <a:off x="6685774" y="1434794"/>
            <a:ext cx="853680" cy="953658"/>
            <a:chOff x="403434" y="621947"/>
            <a:chExt cx="853680" cy="953658"/>
          </a:xfrm>
        </p:grpSpPr>
        <p:sp>
          <p:nvSpPr>
            <p:cNvPr id="404" name="Google Shape;404;p37"/>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7"/>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37"/>
          <p:cNvSpPr/>
          <p:nvPr/>
        </p:nvSpPr>
        <p:spPr>
          <a:xfrm rot="10800000">
            <a:off x="7763942" y="2602523"/>
            <a:ext cx="1329919" cy="1492525"/>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46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7"/>
          <p:cNvSpPr/>
          <p:nvPr/>
        </p:nvSpPr>
        <p:spPr>
          <a:xfrm rot="10800000">
            <a:off x="6856449" y="1325068"/>
            <a:ext cx="1909745" cy="2143245"/>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7"/>
          <p:cNvSpPr/>
          <p:nvPr/>
        </p:nvSpPr>
        <p:spPr>
          <a:xfrm rot="10800000">
            <a:off x="7012999" y="898013"/>
            <a:ext cx="1101610" cy="1236301"/>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7"/>
          <p:cNvSpPr/>
          <p:nvPr/>
        </p:nvSpPr>
        <p:spPr>
          <a:xfrm rot="10800000">
            <a:off x="7294664" y="-53"/>
            <a:ext cx="1471535" cy="1651456"/>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 name="Google Shape;410;p37"/>
          <p:cNvGrpSpPr/>
          <p:nvPr/>
        </p:nvGrpSpPr>
        <p:grpSpPr>
          <a:xfrm rot="10800000">
            <a:off x="6234562" y="2384399"/>
            <a:ext cx="1354876" cy="1513455"/>
            <a:chOff x="403434" y="621947"/>
            <a:chExt cx="853680" cy="953658"/>
          </a:xfrm>
        </p:grpSpPr>
        <p:sp>
          <p:nvSpPr>
            <p:cNvPr id="411" name="Google Shape;411;p37"/>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7"/>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3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 prevalence</a:t>
            </a:r>
            <a:endParaRPr/>
          </a:p>
        </p:txBody>
      </p:sp>
      <p:sp>
        <p:nvSpPr>
          <p:cNvPr id="418" name="Google Shape;418;p38"/>
          <p:cNvSpPr txBox="1"/>
          <p:nvPr/>
        </p:nvSpPr>
        <p:spPr>
          <a:xfrm>
            <a:off x="6355675" y="3409679"/>
            <a:ext cx="2073300" cy="8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15-30% of the population in these regions are affected by the disease</a:t>
            </a:r>
            <a:endParaRPr sz="1200">
              <a:solidFill>
                <a:schemeClr val="dk1"/>
              </a:solidFill>
              <a:latin typeface="Albert Sans"/>
              <a:ea typeface="Albert Sans"/>
              <a:cs typeface="Albert Sans"/>
              <a:sym typeface="Albert Sans"/>
            </a:endParaRPr>
          </a:p>
        </p:txBody>
      </p:sp>
      <p:sp>
        <p:nvSpPr>
          <p:cNvPr id="419" name="Google Shape;419;p38"/>
          <p:cNvSpPr txBox="1"/>
          <p:nvPr/>
        </p:nvSpPr>
        <p:spPr>
          <a:xfrm>
            <a:off x="6355675" y="2361315"/>
            <a:ext cx="2073300" cy="8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6-14% of the population in these regions are affected by the disease</a:t>
            </a:r>
            <a:endParaRPr sz="1200">
              <a:solidFill>
                <a:schemeClr val="dk1"/>
              </a:solidFill>
              <a:latin typeface="Albert Sans"/>
              <a:ea typeface="Albert Sans"/>
              <a:cs typeface="Albert Sans"/>
              <a:sym typeface="Albert Sans"/>
            </a:endParaRPr>
          </a:p>
        </p:txBody>
      </p:sp>
      <p:sp>
        <p:nvSpPr>
          <p:cNvPr id="420" name="Google Shape;420;p38"/>
          <p:cNvSpPr txBox="1"/>
          <p:nvPr/>
        </p:nvSpPr>
        <p:spPr>
          <a:xfrm>
            <a:off x="6355675" y="1312350"/>
            <a:ext cx="2073300" cy="81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0-5% of the population in these regions are affected by the disease</a:t>
            </a:r>
            <a:endParaRPr sz="1200">
              <a:solidFill>
                <a:schemeClr val="dk1"/>
              </a:solidFill>
              <a:latin typeface="Albert Sans"/>
              <a:ea typeface="Albert Sans"/>
              <a:cs typeface="Albert Sans"/>
              <a:sym typeface="Albert Sans"/>
            </a:endParaRPr>
          </a:p>
        </p:txBody>
      </p:sp>
      <p:pic>
        <p:nvPicPr>
          <p:cNvPr id="421" name="Google Shape;421;p38">
            <a:hlinkClick r:id="rId3"/>
          </p:cNvPr>
          <p:cNvPicPr preferRelativeResize="0"/>
          <p:nvPr/>
        </p:nvPicPr>
        <p:blipFill>
          <a:blip r:embed="rId4">
            <a:alphaModFix/>
          </a:blip>
          <a:stretch>
            <a:fillRect/>
          </a:stretch>
        </p:blipFill>
        <p:spPr>
          <a:xfrm>
            <a:off x="803625" y="1170125"/>
            <a:ext cx="4729163" cy="2928938"/>
          </a:xfrm>
          <a:prstGeom prst="rect">
            <a:avLst/>
          </a:prstGeom>
          <a:noFill/>
          <a:ln>
            <a:noFill/>
          </a:ln>
        </p:spPr>
      </p:pic>
      <p:sp>
        <p:nvSpPr>
          <p:cNvPr id="422" name="Google Shape;422;p38"/>
          <p:cNvSpPr txBox="1"/>
          <p:nvPr/>
        </p:nvSpPr>
        <p:spPr>
          <a:xfrm>
            <a:off x="853725" y="4346225"/>
            <a:ext cx="7436700" cy="23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b="1" lang="en" sz="1000" u="sng">
                <a:solidFill>
                  <a:schemeClr val="dk1"/>
                </a:solidFill>
                <a:latin typeface="Albert Sans"/>
                <a:ea typeface="Albert Sans"/>
                <a:cs typeface="Albert Sans"/>
                <a:sym typeface="Albert Sans"/>
                <a:hlinkClick r:id="rId5">
                  <a:extLst>
                    <a:ext uri="{A12FA001-AC4F-418D-AE19-62706E023703}">
                      <ahyp:hlinkClr val="tx"/>
                    </a:ext>
                  </a:extLst>
                </a:hlinkClick>
              </a:rPr>
              <a:t>For more info, click here</a:t>
            </a:r>
            <a:endParaRPr b="1" sz="1000" u="sng">
              <a:solidFill>
                <a:schemeClr val="dk1"/>
              </a:solidFill>
              <a:latin typeface="Albert Sans"/>
              <a:ea typeface="Albert Sans"/>
              <a:cs typeface="Albert Sans"/>
              <a:sym typeface="Albert Sans"/>
            </a:endParaRPr>
          </a:p>
        </p:txBody>
      </p:sp>
      <p:sp>
        <p:nvSpPr>
          <p:cNvPr id="423" name="Google Shape;423;p38"/>
          <p:cNvSpPr/>
          <p:nvPr/>
        </p:nvSpPr>
        <p:spPr>
          <a:xfrm rot="5400000">
            <a:off x="6095016" y="1336737"/>
            <a:ext cx="255622" cy="28687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8"/>
          <p:cNvSpPr/>
          <p:nvPr/>
        </p:nvSpPr>
        <p:spPr>
          <a:xfrm rot="5400000">
            <a:off x="6095016" y="2386012"/>
            <a:ext cx="255622" cy="28687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8"/>
          <p:cNvSpPr/>
          <p:nvPr/>
        </p:nvSpPr>
        <p:spPr>
          <a:xfrm rot="5400000">
            <a:off x="6095016" y="3435287"/>
            <a:ext cx="255622" cy="28687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3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Symptoms and diagnosis</a:t>
            </a:r>
            <a:endParaRPr/>
          </a:p>
        </p:txBody>
      </p:sp>
      <p:sp>
        <p:nvSpPr>
          <p:cNvPr id="431" name="Google Shape;431;p39"/>
          <p:cNvSpPr txBox="1"/>
          <p:nvPr/>
        </p:nvSpPr>
        <p:spPr>
          <a:xfrm>
            <a:off x="5931425" y="1161700"/>
            <a:ext cx="2177400" cy="81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100">
                <a:solidFill>
                  <a:schemeClr val="dk1"/>
                </a:solidFill>
                <a:latin typeface="Abhaya Libre"/>
                <a:ea typeface="Abhaya Libre"/>
                <a:cs typeface="Abhaya Libre"/>
                <a:sym typeface="Abhaya Libre"/>
              </a:rPr>
              <a:t>Most common symptoms</a:t>
            </a:r>
            <a:endParaRPr b="1" sz="2100">
              <a:solidFill>
                <a:schemeClr val="dk1"/>
              </a:solidFill>
              <a:latin typeface="Abhaya Libre"/>
              <a:ea typeface="Abhaya Libre"/>
              <a:cs typeface="Abhaya Libre"/>
              <a:sym typeface="Abhaya Libre"/>
            </a:endParaRPr>
          </a:p>
        </p:txBody>
      </p:sp>
      <p:sp>
        <p:nvSpPr>
          <p:cNvPr id="432" name="Google Shape;432;p39"/>
          <p:cNvSpPr txBox="1"/>
          <p:nvPr/>
        </p:nvSpPr>
        <p:spPr>
          <a:xfrm>
            <a:off x="5931425" y="1990225"/>
            <a:ext cx="2416800" cy="22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Use this slide to display the most common symptoms of the disease being discussed. Include a graph with a clear title and labels for each axis. You can also explain how the disease is diagnosed, including the types of tests or procedures used, to help your audience understand how it is identified and treated</a:t>
            </a:r>
            <a:endParaRPr sz="1200">
              <a:solidFill>
                <a:schemeClr val="dk1"/>
              </a:solidFill>
              <a:latin typeface="Albert Sans"/>
              <a:ea typeface="Albert Sans"/>
              <a:cs typeface="Albert Sans"/>
              <a:sym typeface="Albert Sans"/>
            </a:endParaRPr>
          </a:p>
        </p:txBody>
      </p:sp>
      <p:pic>
        <p:nvPicPr>
          <p:cNvPr id="433" name="Google Shape;433;p39">
            <a:hlinkClick r:id="rId3"/>
          </p:cNvPr>
          <p:cNvPicPr preferRelativeResize="0"/>
          <p:nvPr/>
        </p:nvPicPr>
        <p:blipFill>
          <a:blip r:embed="rId4">
            <a:alphaModFix/>
          </a:blip>
          <a:stretch>
            <a:fillRect/>
          </a:stretch>
        </p:blipFill>
        <p:spPr>
          <a:xfrm>
            <a:off x="715099" y="1332575"/>
            <a:ext cx="4428799" cy="3021855"/>
          </a:xfrm>
          <a:prstGeom prst="rect">
            <a:avLst/>
          </a:prstGeom>
          <a:noFill/>
          <a:ln>
            <a:noFill/>
          </a:ln>
        </p:spPr>
      </p:pic>
      <p:sp>
        <p:nvSpPr>
          <p:cNvPr id="434" name="Google Shape;434;p39"/>
          <p:cNvSpPr txBox="1"/>
          <p:nvPr/>
        </p:nvSpPr>
        <p:spPr>
          <a:xfrm>
            <a:off x="853725" y="4346225"/>
            <a:ext cx="7436700" cy="23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b="1" lang="en" sz="1000" u="sng">
                <a:solidFill>
                  <a:schemeClr val="dk1"/>
                </a:solidFill>
                <a:latin typeface="Albert Sans"/>
                <a:ea typeface="Albert Sans"/>
                <a:cs typeface="Albert Sans"/>
                <a:sym typeface="Albert Sans"/>
                <a:hlinkClick r:id="rId5">
                  <a:extLst>
                    <a:ext uri="{A12FA001-AC4F-418D-AE19-62706E023703}">
                      <ahyp:hlinkClr val="tx"/>
                    </a:ext>
                  </a:extLst>
                </a:hlinkClick>
              </a:rPr>
              <a:t>For more info, click here</a:t>
            </a:r>
            <a:endParaRPr b="1" sz="1000" u="sng">
              <a:solidFill>
                <a:schemeClr val="dk1"/>
              </a:solidFill>
              <a:latin typeface="Albert Sans"/>
              <a:ea typeface="Albert Sans"/>
              <a:cs typeface="Albert Sans"/>
              <a:sym typeface="Albert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graphicFrame>
        <p:nvGraphicFramePr>
          <p:cNvPr id="439" name="Google Shape;439;p40"/>
          <p:cNvGraphicFramePr/>
          <p:nvPr/>
        </p:nvGraphicFramePr>
        <p:xfrm>
          <a:off x="715075" y="1376375"/>
          <a:ext cx="3000000" cy="3000000"/>
        </p:xfrm>
        <a:graphic>
          <a:graphicData uri="http://schemas.openxmlformats.org/drawingml/2006/table">
            <a:tbl>
              <a:tblPr>
                <a:noFill/>
                <a:tableStyleId>{F32ABF9A-AD86-469C-AA4E-6B649BF26653}</a:tableStyleId>
              </a:tblPr>
              <a:tblGrid>
                <a:gridCol w="993800"/>
                <a:gridCol w="1478875"/>
                <a:gridCol w="1135775"/>
                <a:gridCol w="1568525"/>
                <a:gridCol w="1519325"/>
                <a:gridCol w="1017450"/>
              </a:tblGrid>
              <a:tr h="501825">
                <a:tc>
                  <a:txBody>
                    <a:bodyPr/>
                    <a:lstStyle/>
                    <a:p>
                      <a:pPr indent="0" lvl="0" marL="0" rtl="0" algn="ctr">
                        <a:lnSpc>
                          <a:spcPct val="100000"/>
                        </a:lnSpc>
                        <a:spcBef>
                          <a:spcPts val="0"/>
                        </a:spcBef>
                        <a:spcAft>
                          <a:spcPts val="0"/>
                        </a:spcAft>
                        <a:buNone/>
                      </a:pPr>
                      <a:r>
                        <a:rPr b="1" lang="en" sz="1600">
                          <a:solidFill>
                            <a:schemeClr val="dk1"/>
                          </a:solidFill>
                          <a:latin typeface="Abhaya Libre"/>
                          <a:ea typeface="Abhaya Libre"/>
                          <a:cs typeface="Abhaya Libre"/>
                          <a:sym typeface="Abhaya Libre"/>
                        </a:rPr>
                        <a:t>Risk factors</a:t>
                      </a:r>
                      <a:endParaRPr b="1" sz="1600">
                        <a:solidFill>
                          <a:schemeClr val="dk1"/>
                        </a:solidFill>
                        <a:latin typeface="Abhaya Libre"/>
                        <a:ea typeface="Abhaya Libre"/>
                        <a:cs typeface="Abhaya Libre"/>
                        <a:sym typeface="Abhaya Libre"/>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ctr">
                        <a:lnSpc>
                          <a:spcPct val="100000"/>
                        </a:lnSpc>
                        <a:spcBef>
                          <a:spcPts val="0"/>
                        </a:spcBef>
                        <a:spcAft>
                          <a:spcPts val="0"/>
                        </a:spcAft>
                        <a:buNone/>
                      </a:pPr>
                      <a:r>
                        <a:rPr b="1" lang="en" sz="1600">
                          <a:solidFill>
                            <a:schemeClr val="dk1"/>
                          </a:solidFill>
                          <a:latin typeface="Abhaya Libre"/>
                          <a:ea typeface="Abhaya Libre"/>
                          <a:cs typeface="Abhaya Libre"/>
                          <a:sym typeface="Abhaya Libre"/>
                        </a:rPr>
                        <a:t>Description</a:t>
                      </a:r>
                      <a:endParaRPr b="1" sz="1600">
                        <a:solidFill>
                          <a:schemeClr val="dk1"/>
                        </a:solidFill>
                        <a:latin typeface="Abhaya Libre"/>
                        <a:ea typeface="Abhaya Libre"/>
                        <a:cs typeface="Abhaya Libre"/>
                        <a:sym typeface="Abhaya Libre"/>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ctr">
                        <a:lnSpc>
                          <a:spcPct val="100000"/>
                        </a:lnSpc>
                        <a:spcBef>
                          <a:spcPts val="0"/>
                        </a:spcBef>
                        <a:spcAft>
                          <a:spcPts val="0"/>
                        </a:spcAft>
                        <a:buNone/>
                      </a:pPr>
                      <a:r>
                        <a:rPr b="1" lang="en" sz="1600">
                          <a:solidFill>
                            <a:schemeClr val="dk1"/>
                          </a:solidFill>
                          <a:latin typeface="Abhaya Libre"/>
                          <a:ea typeface="Abhaya Libre"/>
                          <a:cs typeface="Abhaya Libre"/>
                          <a:sym typeface="Abhaya Libre"/>
                        </a:rPr>
                        <a:t>Prevalence</a:t>
                      </a:r>
                      <a:endParaRPr b="1" sz="1600">
                        <a:solidFill>
                          <a:schemeClr val="dk1"/>
                        </a:solidFill>
                        <a:latin typeface="Abhaya Libre"/>
                        <a:ea typeface="Abhaya Libre"/>
                        <a:cs typeface="Abhaya Libre"/>
                        <a:sym typeface="Abhaya Libre"/>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ctr">
                        <a:lnSpc>
                          <a:spcPct val="100000"/>
                        </a:lnSpc>
                        <a:spcBef>
                          <a:spcPts val="0"/>
                        </a:spcBef>
                        <a:spcAft>
                          <a:spcPts val="0"/>
                        </a:spcAft>
                        <a:buNone/>
                      </a:pPr>
                      <a:r>
                        <a:rPr b="1" lang="en" sz="1600">
                          <a:solidFill>
                            <a:schemeClr val="dk1"/>
                          </a:solidFill>
                          <a:latin typeface="Abhaya Libre"/>
                          <a:ea typeface="Abhaya Libre"/>
                          <a:cs typeface="Abhaya Libre"/>
                          <a:sym typeface="Abhaya Libre"/>
                        </a:rPr>
                        <a:t>Contributing factors</a:t>
                      </a:r>
                      <a:endParaRPr b="1" sz="1600">
                        <a:solidFill>
                          <a:schemeClr val="dk1"/>
                        </a:solidFill>
                        <a:latin typeface="Abhaya Libre"/>
                        <a:ea typeface="Abhaya Libre"/>
                        <a:cs typeface="Abhaya Libre"/>
                        <a:sym typeface="Abhaya Libre"/>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ctr">
                        <a:lnSpc>
                          <a:spcPct val="100000"/>
                        </a:lnSpc>
                        <a:spcBef>
                          <a:spcPts val="0"/>
                        </a:spcBef>
                        <a:spcAft>
                          <a:spcPts val="0"/>
                        </a:spcAft>
                        <a:buNone/>
                      </a:pPr>
                      <a:r>
                        <a:rPr b="1" lang="en" sz="1600">
                          <a:solidFill>
                            <a:schemeClr val="dk1"/>
                          </a:solidFill>
                          <a:latin typeface="Abhaya Libre"/>
                          <a:ea typeface="Abhaya Libre"/>
                          <a:cs typeface="Abhaya Libre"/>
                          <a:sym typeface="Abhaya Libre"/>
                        </a:rPr>
                        <a:t>Complications</a:t>
                      </a:r>
                      <a:endParaRPr b="1" sz="1600">
                        <a:solidFill>
                          <a:schemeClr val="dk1"/>
                        </a:solidFill>
                        <a:latin typeface="Abhaya Libre"/>
                        <a:ea typeface="Abhaya Libre"/>
                        <a:cs typeface="Abhaya Libre"/>
                        <a:sym typeface="Abhaya Libre"/>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ctr">
                        <a:lnSpc>
                          <a:spcPct val="100000"/>
                        </a:lnSpc>
                        <a:spcBef>
                          <a:spcPts val="0"/>
                        </a:spcBef>
                        <a:spcAft>
                          <a:spcPts val="0"/>
                        </a:spcAft>
                        <a:buNone/>
                      </a:pPr>
                      <a:r>
                        <a:rPr b="1" lang="en" sz="1600">
                          <a:solidFill>
                            <a:schemeClr val="dk1"/>
                          </a:solidFill>
                          <a:latin typeface="Abhaya Libre"/>
                          <a:ea typeface="Abhaya Libre"/>
                          <a:cs typeface="Abhaya Libre"/>
                          <a:sym typeface="Abhaya Libre"/>
                        </a:rPr>
                        <a:t>Severity</a:t>
                      </a:r>
                      <a:endParaRPr b="1" sz="1600">
                        <a:solidFill>
                          <a:schemeClr val="dk1"/>
                        </a:solidFill>
                        <a:latin typeface="Abhaya Libre"/>
                        <a:ea typeface="Abhaya Libre"/>
                        <a:cs typeface="Abhaya Libre"/>
                        <a:sym typeface="Abhaya Libre"/>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r>
              <a:tr h="663975">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Age over 50</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Being over the age</a:t>
                      </a:r>
                      <a:endParaRPr sz="1000">
                        <a:solidFill>
                          <a:schemeClr val="dk1"/>
                        </a:solidFill>
                        <a:latin typeface="Albert Sans"/>
                        <a:ea typeface="Albert Sans"/>
                        <a:cs typeface="Albert Sans"/>
                        <a:sym typeface="Albert Sans"/>
                      </a:endParaRPr>
                    </a:p>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of 50</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80% of cases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Age-related decline in immune function</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Heart attack, stroke, kidney damage, blindness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High</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663975">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Smoking</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Using tobacco products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30% of cases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Nicotine addiction, exposure to carcinogens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Lung cancer, chronic obstructive pulmonary disease (COPD)</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Moderate</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663975">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High blood pressure</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Blood pressure consistently above 140/90 mm Hg</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40% of cases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Obesity, stress, genetics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Heart disease, stroke, kidney damage, vision loss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High</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663975">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Family history of disease</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Genetic predisposition to the disease</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10% of cases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Family history</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Heart disease, stroke, kidney damage, blindness</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Albert Sans"/>
                          <a:ea typeface="Albert Sans"/>
                          <a:cs typeface="Albert Sans"/>
                          <a:sym typeface="Albert Sans"/>
                        </a:rPr>
                        <a:t>Moderate</a:t>
                      </a:r>
                      <a:endParaRPr sz="1000">
                        <a:solidFill>
                          <a:schemeClr val="dk1"/>
                        </a:solidFill>
                        <a:latin typeface="Albert Sans"/>
                        <a:ea typeface="Albert Sans"/>
                        <a:cs typeface="Albert Sans"/>
                        <a:sym typeface="Albert Sans"/>
                      </a:endParaRPr>
                    </a:p>
                  </a:txBody>
                  <a:tcPr marT="45700" marB="45700" marR="45700" marL="45700"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bl>
          </a:graphicData>
        </a:graphic>
      </p:graphicFrame>
      <p:sp>
        <p:nvSpPr>
          <p:cNvPr id="440" name="Google Shape;440;p4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factors and complications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1"/>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 history</a:t>
            </a:r>
            <a:endParaRPr/>
          </a:p>
        </p:txBody>
      </p:sp>
      <p:sp>
        <p:nvSpPr>
          <p:cNvPr id="446" name="Google Shape;446;p41"/>
          <p:cNvSpPr txBox="1"/>
          <p:nvPr/>
        </p:nvSpPr>
        <p:spPr>
          <a:xfrm flipH="1">
            <a:off x="713125" y="1979650"/>
            <a:ext cx="1812300" cy="6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Discovery of the disease</a:t>
            </a:r>
            <a:endParaRPr sz="1200">
              <a:solidFill>
                <a:schemeClr val="dk1"/>
              </a:solidFill>
              <a:latin typeface="Albert Sans"/>
              <a:ea typeface="Albert Sans"/>
              <a:cs typeface="Albert Sans"/>
              <a:sym typeface="Albert Sans"/>
            </a:endParaRPr>
          </a:p>
        </p:txBody>
      </p:sp>
      <p:sp>
        <p:nvSpPr>
          <p:cNvPr id="447" name="Google Shape;447;p41"/>
          <p:cNvSpPr txBox="1"/>
          <p:nvPr/>
        </p:nvSpPr>
        <p:spPr>
          <a:xfrm flipH="1">
            <a:off x="2677025" y="1979650"/>
            <a:ext cx="1812300" cy="6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Early research</a:t>
            </a:r>
            <a:endParaRPr sz="1200">
              <a:solidFill>
                <a:schemeClr val="dk1"/>
              </a:solidFill>
              <a:latin typeface="Albert Sans"/>
              <a:ea typeface="Albert Sans"/>
              <a:cs typeface="Albert Sans"/>
              <a:sym typeface="Albert Sans"/>
            </a:endParaRPr>
          </a:p>
        </p:txBody>
      </p:sp>
      <p:sp>
        <p:nvSpPr>
          <p:cNvPr id="448" name="Google Shape;448;p41"/>
          <p:cNvSpPr txBox="1"/>
          <p:nvPr/>
        </p:nvSpPr>
        <p:spPr>
          <a:xfrm flipH="1">
            <a:off x="4640925" y="1979650"/>
            <a:ext cx="1812300" cy="6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First treatment</a:t>
            </a:r>
            <a:endParaRPr sz="1200">
              <a:solidFill>
                <a:schemeClr val="dk1"/>
              </a:solidFill>
              <a:latin typeface="Albert Sans"/>
              <a:ea typeface="Albert Sans"/>
              <a:cs typeface="Albert Sans"/>
              <a:sym typeface="Albert Sans"/>
            </a:endParaRPr>
          </a:p>
        </p:txBody>
      </p:sp>
      <p:sp>
        <p:nvSpPr>
          <p:cNvPr id="449" name="Google Shape;449;p41"/>
          <p:cNvSpPr txBox="1"/>
          <p:nvPr/>
        </p:nvSpPr>
        <p:spPr>
          <a:xfrm flipH="1">
            <a:off x="6604825" y="1979650"/>
            <a:ext cx="1812300" cy="6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Milestone discoveries</a:t>
            </a:r>
            <a:endParaRPr sz="1200">
              <a:solidFill>
                <a:schemeClr val="dk1"/>
              </a:solidFill>
              <a:latin typeface="Albert Sans"/>
              <a:ea typeface="Albert Sans"/>
              <a:cs typeface="Albert Sans"/>
              <a:sym typeface="Albert Sans"/>
            </a:endParaRPr>
          </a:p>
        </p:txBody>
      </p:sp>
      <p:sp>
        <p:nvSpPr>
          <p:cNvPr id="450" name="Google Shape;450;p41"/>
          <p:cNvSpPr txBox="1"/>
          <p:nvPr/>
        </p:nvSpPr>
        <p:spPr>
          <a:xfrm flipH="1">
            <a:off x="713125" y="3798529"/>
            <a:ext cx="1812300" cy="6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Future directions</a:t>
            </a:r>
            <a:endParaRPr sz="1200">
              <a:solidFill>
                <a:schemeClr val="dk1"/>
              </a:solidFill>
              <a:latin typeface="Albert Sans"/>
              <a:ea typeface="Albert Sans"/>
              <a:cs typeface="Albert Sans"/>
              <a:sym typeface="Albert Sans"/>
            </a:endParaRPr>
          </a:p>
        </p:txBody>
      </p:sp>
      <p:sp>
        <p:nvSpPr>
          <p:cNvPr id="451" name="Google Shape;451;p41"/>
          <p:cNvSpPr txBox="1"/>
          <p:nvPr/>
        </p:nvSpPr>
        <p:spPr>
          <a:xfrm flipH="1">
            <a:off x="2677025" y="3798529"/>
            <a:ext cx="1812300" cy="6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Current research</a:t>
            </a:r>
            <a:endParaRPr sz="1200">
              <a:solidFill>
                <a:schemeClr val="dk1"/>
              </a:solidFill>
              <a:latin typeface="Albert Sans"/>
              <a:ea typeface="Albert Sans"/>
              <a:cs typeface="Albert Sans"/>
              <a:sym typeface="Albert Sans"/>
            </a:endParaRPr>
          </a:p>
        </p:txBody>
      </p:sp>
      <p:sp>
        <p:nvSpPr>
          <p:cNvPr id="452" name="Google Shape;452;p41"/>
          <p:cNvSpPr txBox="1"/>
          <p:nvPr/>
        </p:nvSpPr>
        <p:spPr>
          <a:xfrm flipH="1">
            <a:off x="4640925" y="3798529"/>
            <a:ext cx="1812300" cy="6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Epidemic outbreak</a:t>
            </a:r>
            <a:endParaRPr sz="1200">
              <a:solidFill>
                <a:schemeClr val="dk1"/>
              </a:solidFill>
              <a:latin typeface="Albert Sans"/>
              <a:ea typeface="Albert Sans"/>
              <a:cs typeface="Albert Sans"/>
              <a:sym typeface="Albert Sans"/>
            </a:endParaRPr>
          </a:p>
        </p:txBody>
      </p:sp>
      <p:sp>
        <p:nvSpPr>
          <p:cNvPr id="453" name="Google Shape;453;p41"/>
          <p:cNvSpPr txBox="1"/>
          <p:nvPr/>
        </p:nvSpPr>
        <p:spPr>
          <a:xfrm flipH="1">
            <a:off x="6604825" y="3798529"/>
            <a:ext cx="1812300" cy="67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Breakthrough treatment</a:t>
            </a:r>
            <a:endParaRPr sz="1200">
              <a:solidFill>
                <a:schemeClr val="dk1"/>
              </a:solidFill>
              <a:latin typeface="Albert Sans"/>
              <a:ea typeface="Albert Sans"/>
              <a:cs typeface="Albert Sans"/>
              <a:sym typeface="Albert Sans"/>
            </a:endParaRPr>
          </a:p>
        </p:txBody>
      </p:sp>
      <p:sp>
        <p:nvSpPr>
          <p:cNvPr id="454" name="Google Shape;454;p41"/>
          <p:cNvSpPr/>
          <p:nvPr/>
        </p:nvSpPr>
        <p:spPr>
          <a:xfrm>
            <a:off x="1299175" y="1450975"/>
            <a:ext cx="640200" cy="4572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bhaya Libre"/>
                <a:ea typeface="Abhaya Libre"/>
                <a:cs typeface="Abhaya Libre"/>
                <a:sym typeface="Abhaya Libre"/>
              </a:rPr>
              <a:t>01</a:t>
            </a:r>
            <a:endParaRPr b="1" sz="3000">
              <a:solidFill>
                <a:schemeClr val="dk1"/>
              </a:solidFill>
              <a:latin typeface="Abhaya Libre"/>
              <a:ea typeface="Abhaya Libre"/>
              <a:cs typeface="Abhaya Libre"/>
              <a:sym typeface="Abhaya Libre"/>
            </a:endParaRPr>
          </a:p>
        </p:txBody>
      </p:sp>
      <p:sp>
        <p:nvSpPr>
          <p:cNvPr id="455" name="Google Shape;455;p41"/>
          <p:cNvSpPr/>
          <p:nvPr/>
        </p:nvSpPr>
        <p:spPr>
          <a:xfrm>
            <a:off x="3263075" y="1450975"/>
            <a:ext cx="640200" cy="4572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bhaya Libre"/>
                <a:ea typeface="Abhaya Libre"/>
                <a:cs typeface="Abhaya Libre"/>
                <a:sym typeface="Abhaya Libre"/>
              </a:rPr>
              <a:t>02</a:t>
            </a:r>
            <a:endParaRPr b="1" sz="3000">
              <a:solidFill>
                <a:schemeClr val="dk1"/>
              </a:solidFill>
              <a:latin typeface="Abhaya Libre"/>
              <a:ea typeface="Abhaya Libre"/>
              <a:cs typeface="Abhaya Libre"/>
              <a:sym typeface="Abhaya Libre"/>
            </a:endParaRPr>
          </a:p>
        </p:txBody>
      </p:sp>
      <p:sp>
        <p:nvSpPr>
          <p:cNvPr id="456" name="Google Shape;456;p41"/>
          <p:cNvSpPr/>
          <p:nvPr/>
        </p:nvSpPr>
        <p:spPr>
          <a:xfrm>
            <a:off x="5226975" y="1450975"/>
            <a:ext cx="640200" cy="4572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bhaya Libre"/>
                <a:ea typeface="Abhaya Libre"/>
                <a:cs typeface="Abhaya Libre"/>
                <a:sym typeface="Abhaya Libre"/>
              </a:rPr>
              <a:t>03</a:t>
            </a:r>
            <a:endParaRPr b="1" sz="3000">
              <a:solidFill>
                <a:schemeClr val="dk1"/>
              </a:solidFill>
              <a:latin typeface="Abhaya Libre"/>
              <a:ea typeface="Abhaya Libre"/>
              <a:cs typeface="Abhaya Libre"/>
              <a:sym typeface="Abhaya Libre"/>
            </a:endParaRPr>
          </a:p>
        </p:txBody>
      </p:sp>
      <p:sp>
        <p:nvSpPr>
          <p:cNvPr id="457" name="Google Shape;457;p41"/>
          <p:cNvSpPr/>
          <p:nvPr/>
        </p:nvSpPr>
        <p:spPr>
          <a:xfrm>
            <a:off x="7190875" y="1450975"/>
            <a:ext cx="640200" cy="4572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bhaya Libre"/>
                <a:ea typeface="Abhaya Libre"/>
                <a:cs typeface="Abhaya Libre"/>
                <a:sym typeface="Abhaya Libre"/>
              </a:rPr>
              <a:t>04</a:t>
            </a:r>
            <a:endParaRPr b="1" sz="3000">
              <a:solidFill>
                <a:schemeClr val="dk1"/>
              </a:solidFill>
              <a:latin typeface="Abhaya Libre"/>
              <a:ea typeface="Abhaya Libre"/>
              <a:cs typeface="Abhaya Libre"/>
              <a:sym typeface="Abhaya Libre"/>
            </a:endParaRPr>
          </a:p>
        </p:txBody>
      </p:sp>
      <p:sp>
        <p:nvSpPr>
          <p:cNvPr id="458" name="Google Shape;458;p41"/>
          <p:cNvSpPr/>
          <p:nvPr/>
        </p:nvSpPr>
        <p:spPr>
          <a:xfrm>
            <a:off x="1299175" y="3262142"/>
            <a:ext cx="640200" cy="4572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bhaya Libre"/>
                <a:ea typeface="Abhaya Libre"/>
                <a:cs typeface="Abhaya Libre"/>
                <a:sym typeface="Abhaya Libre"/>
              </a:rPr>
              <a:t>08</a:t>
            </a:r>
            <a:endParaRPr b="1" sz="3000">
              <a:solidFill>
                <a:schemeClr val="dk1"/>
              </a:solidFill>
              <a:latin typeface="Abhaya Libre"/>
              <a:ea typeface="Abhaya Libre"/>
              <a:cs typeface="Abhaya Libre"/>
              <a:sym typeface="Abhaya Libre"/>
            </a:endParaRPr>
          </a:p>
        </p:txBody>
      </p:sp>
      <p:sp>
        <p:nvSpPr>
          <p:cNvPr id="459" name="Google Shape;459;p41"/>
          <p:cNvSpPr/>
          <p:nvPr/>
        </p:nvSpPr>
        <p:spPr>
          <a:xfrm>
            <a:off x="3263075" y="3262142"/>
            <a:ext cx="640200" cy="4572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bhaya Libre"/>
                <a:ea typeface="Abhaya Libre"/>
                <a:cs typeface="Abhaya Libre"/>
                <a:sym typeface="Abhaya Libre"/>
              </a:rPr>
              <a:t>07</a:t>
            </a:r>
            <a:endParaRPr b="1" sz="3000">
              <a:solidFill>
                <a:schemeClr val="dk1"/>
              </a:solidFill>
              <a:latin typeface="Abhaya Libre"/>
              <a:ea typeface="Abhaya Libre"/>
              <a:cs typeface="Abhaya Libre"/>
              <a:sym typeface="Abhaya Libre"/>
            </a:endParaRPr>
          </a:p>
        </p:txBody>
      </p:sp>
      <p:sp>
        <p:nvSpPr>
          <p:cNvPr id="460" name="Google Shape;460;p41"/>
          <p:cNvSpPr/>
          <p:nvPr/>
        </p:nvSpPr>
        <p:spPr>
          <a:xfrm>
            <a:off x="5226975" y="3262142"/>
            <a:ext cx="640200" cy="4572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bhaya Libre"/>
                <a:ea typeface="Abhaya Libre"/>
                <a:cs typeface="Abhaya Libre"/>
                <a:sym typeface="Abhaya Libre"/>
              </a:rPr>
              <a:t>06</a:t>
            </a:r>
            <a:endParaRPr b="1" sz="3000">
              <a:solidFill>
                <a:schemeClr val="dk1"/>
              </a:solidFill>
              <a:latin typeface="Abhaya Libre"/>
              <a:ea typeface="Abhaya Libre"/>
              <a:cs typeface="Abhaya Libre"/>
              <a:sym typeface="Abhaya Libre"/>
            </a:endParaRPr>
          </a:p>
        </p:txBody>
      </p:sp>
      <p:sp>
        <p:nvSpPr>
          <p:cNvPr id="461" name="Google Shape;461;p41"/>
          <p:cNvSpPr/>
          <p:nvPr/>
        </p:nvSpPr>
        <p:spPr>
          <a:xfrm>
            <a:off x="7190875" y="3262142"/>
            <a:ext cx="640200" cy="4572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chemeClr val="dk1"/>
                </a:solidFill>
                <a:latin typeface="Abhaya Libre"/>
                <a:ea typeface="Abhaya Libre"/>
                <a:cs typeface="Abhaya Libre"/>
                <a:sym typeface="Abhaya Libre"/>
              </a:rPr>
              <a:t>05</a:t>
            </a:r>
            <a:endParaRPr b="1" sz="3000">
              <a:solidFill>
                <a:schemeClr val="dk1"/>
              </a:solidFill>
              <a:latin typeface="Abhaya Libre"/>
              <a:ea typeface="Abhaya Libre"/>
              <a:cs typeface="Abhaya Libre"/>
              <a:sym typeface="Abhaya Libre"/>
            </a:endParaRPr>
          </a:p>
        </p:txBody>
      </p:sp>
      <p:cxnSp>
        <p:nvCxnSpPr>
          <p:cNvPr id="462" name="Google Shape;462;p41"/>
          <p:cNvCxnSpPr>
            <a:stCxn id="454" idx="3"/>
            <a:endCxn id="455" idx="0"/>
          </p:cNvCxnSpPr>
          <p:nvPr/>
        </p:nvCxnSpPr>
        <p:spPr>
          <a:xfrm flipH="1" rot="10800000">
            <a:off x="1939375" y="1450975"/>
            <a:ext cx="1643700" cy="228600"/>
          </a:xfrm>
          <a:prstGeom prst="bentConnector4">
            <a:avLst>
              <a:gd fmla="val 40266" name="adj1"/>
              <a:gd fmla="val 204167" name="adj2"/>
            </a:avLst>
          </a:prstGeom>
          <a:noFill/>
          <a:ln cap="flat" cmpd="sng" w="9525">
            <a:solidFill>
              <a:schemeClr val="accent1"/>
            </a:solidFill>
            <a:prstDash val="solid"/>
            <a:round/>
            <a:headEnd len="med" w="med" type="diamond"/>
            <a:tailEnd len="med" w="med" type="diamond"/>
          </a:ln>
        </p:spPr>
      </p:cxnSp>
      <p:cxnSp>
        <p:nvCxnSpPr>
          <p:cNvPr id="463" name="Google Shape;463;p41"/>
          <p:cNvCxnSpPr>
            <a:stCxn id="455" idx="3"/>
            <a:endCxn id="456" idx="0"/>
          </p:cNvCxnSpPr>
          <p:nvPr/>
        </p:nvCxnSpPr>
        <p:spPr>
          <a:xfrm flipH="1" rot="10800000">
            <a:off x="3903275" y="1450975"/>
            <a:ext cx="1643700" cy="228600"/>
          </a:xfrm>
          <a:prstGeom prst="bentConnector4">
            <a:avLst>
              <a:gd fmla="val 40266" name="adj1"/>
              <a:gd fmla="val 204167" name="adj2"/>
            </a:avLst>
          </a:prstGeom>
          <a:noFill/>
          <a:ln cap="flat" cmpd="sng" w="9525">
            <a:solidFill>
              <a:schemeClr val="accent1"/>
            </a:solidFill>
            <a:prstDash val="solid"/>
            <a:round/>
            <a:headEnd len="med" w="med" type="diamond"/>
            <a:tailEnd len="med" w="med" type="diamond"/>
          </a:ln>
        </p:spPr>
      </p:cxnSp>
      <p:cxnSp>
        <p:nvCxnSpPr>
          <p:cNvPr id="464" name="Google Shape;464;p41"/>
          <p:cNvCxnSpPr>
            <a:stCxn id="456" idx="3"/>
            <a:endCxn id="457" idx="0"/>
          </p:cNvCxnSpPr>
          <p:nvPr/>
        </p:nvCxnSpPr>
        <p:spPr>
          <a:xfrm flipH="1" rot="10800000">
            <a:off x="5867175" y="1450975"/>
            <a:ext cx="1643700" cy="228600"/>
          </a:xfrm>
          <a:prstGeom prst="bentConnector4">
            <a:avLst>
              <a:gd fmla="val 40266" name="adj1"/>
              <a:gd fmla="val 204167" name="adj2"/>
            </a:avLst>
          </a:prstGeom>
          <a:noFill/>
          <a:ln cap="flat" cmpd="sng" w="9525">
            <a:solidFill>
              <a:schemeClr val="accent1"/>
            </a:solidFill>
            <a:prstDash val="solid"/>
            <a:round/>
            <a:headEnd len="med" w="med" type="diamond"/>
            <a:tailEnd len="med" w="med" type="diamond"/>
          </a:ln>
        </p:spPr>
      </p:cxnSp>
      <p:cxnSp>
        <p:nvCxnSpPr>
          <p:cNvPr id="465" name="Google Shape;465;p41"/>
          <p:cNvCxnSpPr>
            <a:stCxn id="457" idx="3"/>
            <a:endCxn id="461" idx="0"/>
          </p:cNvCxnSpPr>
          <p:nvPr/>
        </p:nvCxnSpPr>
        <p:spPr>
          <a:xfrm flipH="1">
            <a:off x="7510975" y="1679575"/>
            <a:ext cx="320100" cy="1582500"/>
          </a:xfrm>
          <a:prstGeom prst="bentConnector4">
            <a:avLst>
              <a:gd fmla="val -183544" name="adj1"/>
              <a:gd fmla="val 83859" name="adj2"/>
            </a:avLst>
          </a:prstGeom>
          <a:noFill/>
          <a:ln cap="flat" cmpd="sng" w="9525">
            <a:solidFill>
              <a:schemeClr val="accent1"/>
            </a:solidFill>
            <a:prstDash val="solid"/>
            <a:round/>
            <a:headEnd len="med" w="med" type="diamond"/>
            <a:tailEnd len="med" w="med" type="diamond"/>
          </a:ln>
        </p:spPr>
      </p:cxnSp>
      <p:cxnSp>
        <p:nvCxnSpPr>
          <p:cNvPr id="466" name="Google Shape;466;p41"/>
          <p:cNvCxnSpPr>
            <a:stCxn id="461" idx="1"/>
            <a:endCxn id="460" idx="0"/>
          </p:cNvCxnSpPr>
          <p:nvPr/>
        </p:nvCxnSpPr>
        <p:spPr>
          <a:xfrm rot="10800000">
            <a:off x="5547175" y="3262142"/>
            <a:ext cx="1643700" cy="228600"/>
          </a:xfrm>
          <a:prstGeom prst="bentConnector4">
            <a:avLst>
              <a:gd fmla="val 40266" name="adj1"/>
              <a:gd fmla="val 204167" name="adj2"/>
            </a:avLst>
          </a:prstGeom>
          <a:noFill/>
          <a:ln cap="flat" cmpd="sng" w="9525">
            <a:solidFill>
              <a:schemeClr val="accent1"/>
            </a:solidFill>
            <a:prstDash val="solid"/>
            <a:round/>
            <a:headEnd len="med" w="med" type="diamond"/>
            <a:tailEnd len="med" w="med" type="diamond"/>
          </a:ln>
        </p:spPr>
      </p:cxnSp>
      <p:cxnSp>
        <p:nvCxnSpPr>
          <p:cNvPr id="467" name="Google Shape;467;p41"/>
          <p:cNvCxnSpPr>
            <a:stCxn id="460" idx="1"/>
            <a:endCxn id="459" idx="0"/>
          </p:cNvCxnSpPr>
          <p:nvPr/>
        </p:nvCxnSpPr>
        <p:spPr>
          <a:xfrm rot="10800000">
            <a:off x="3583275" y="3262142"/>
            <a:ext cx="1643700" cy="228600"/>
          </a:xfrm>
          <a:prstGeom prst="bentConnector4">
            <a:avLst>
              <a:gd fmla="val 40266" name="adj1"/>
              <a:gd fmla="val 204167" name="adj2"/>
            </a:avLst>
          </a:prstGeom>
          <a:noFill/>
          <a:ln cap="flat" cmpd="sng" w="9525">
            <a:solidFill>
              <a:schemeClr val="accent1"/>
            </a:solidFill>
            <a:prstDash val="solid"/>
            <a:round/>
            <a:headEnd len="med" w="med" type="diamond"/>
            <a:tailEnd len="med" w="med" type="diamond"/>
          </a:ln>
        </p:spPr>
      </p:cxnSp>
      <p:cxnSp>
        <p:nvCxnSpPr>
          <p:cNvPr id="468" name="Google Shape;468;p41"/>
          <p:cNvCxnSpPr>
            <a:stCxn id="459" idx="1"/>
            <a:endCxn id="458" idx="0"/>
          </p:cNvCxnSpPr>
          <p:nvPr/>
        </p:nvCxnSpPr>
        <p:spPr>
          <a:xfrm rot="10800000">
            <a:off x="1619375" y="3262142"/>
            <a:ext cx="1643700" cy="228600"/>
          </a:xfrm>
          <a:prstGeom prst="bentConnector4">
            <a:avLst>
              <a:gd fmla="val 40266" name="adj1"/>
              <a:gd fmla="val 204167" name="adj2"/>
            </a:avLst>
          </a:prstGeom>
          <a:noFill/>
          <a:ln cap="flat" cmpd="sng" w="9525">
            <a:solidFill>
              <a:schemeClr val="accent1"/>
            </a:solidFill>
            <a:prstDash val="solid"/>
            <a:round/>
            <a:headEnd len="med" w="med" type="diamond"/>
            <a:tailEnd len="med" w="med" type="diamond"/>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4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Diagnosis and treatment flowchart</a:t>
            </a:r>
            <a:endParaRPr/>
          </a:p>
        </p:txBody>
      </p:sp>
      <p:sp>
        <p:nvSpPr>
          <p:cNvPr id="474" name="Google Shape;474;p42"/>
          <p:cNvSpPr/>
          <p:nvPr/>
        </p:nvSpPr>
        <p:spPr>
          <a:xfrm>
            <a:off x="720000" y="1247700"/>
            <a:ext cx="7704000" cy="3519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Abhaya Libre"/>
                <a:ea typeface="Abhaya Libre"/>
                <a:cs typeface="Abhaya Libre"/>
                <a:sym typeface="Abhaya Libre"/>
              </a:rPr>
              <a:t>Start</a:t>
            </a:r>
            <a:endParaRPr b="1" sz="2100">
              <a:solidFill>
                <a:schemeClr val="dk1"/>
              </a:solidFill>
              <a:latin typeface="Abhaya Libre"/>
              <a:ea typeface="Abhaya Libre"/>
              <a:cs typeface="Abhaya Libre"/>
              <a:sym typeface="Abhaya Libre"/>
            </a:endParaRPr>
          </a:p>
        </p:txBody>
      </p:sp>
      <p:sp>
        <p:nvSpPr>
          <p:cNvPr id="475" name="Google Shape;475;p42"/>
          <p:cNvSpPr/>
          <p:nvPr/>
        </p:nvSpPr>
        <p:spPr>
          <a:xfrm>
            <a:off x="2678177" y="1923975"/>
            <a:ext cx="1829400" cy="5178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Abhaya Libre"/>
                <a:ea typeface="Abhaya Libre"/>
                <a:cs typeface="Abhaya Libre"/>
                <a:sym typeface="Abhaya Libre"/>
              </a:rPr>
              <a:t>Diagnostic test</a:t>
            </a:r>
            <a:endParaRPr b="1" sz="1600">
              <a:solidFill>
                <a:schemeClr val="dk1"/>
              </a:solidFill>
              <a:latin typeface="Abhaya Libre"/>
              <a:ea typeface="Abhaya Libre"/>
              <a:cs typeface="Abhaya Libre"/>
              <a:sym typeface="Abhaya Libre"/>
            </a:endParaRPr>
          </a:p>
        </p:txBody>
      </p:sp>
      <p:sp>
        <p:nvSpPr>
          <p:cNvPr id="476" name="Google Shape;476;p42"/>
          <p:cNvSpPr/>
          <p:nvPr/>
        </p:nvSpPr>
        <p:spPr>
          <a:xfrm>
            <a:off x="720000" y="1923975"/>
            <a:ext cx="1829400" cy="5178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Abhaya Libre"/>
                <a:ea typeface="Abhaya Libre"/>
                <a:cs typeface="Abhaya Libre"/>
                <a:sym typeface="Abhaya Libre"/>
              </a:rPr>
              <a:t>Patient </a:t>
            </a:r>
            <a:r>
              <a:rPr b="1" lang="en" sz="1600">
                <a:solidFill>
                  <a:schemeClr val="dk1"/>
                </a:solidFill>
                <a:latin typeface="Abhaya Libre"/>
                <a:ea typeface="Abhaya Libre"/>
                <a:cs typeface="Abhaya Libre"/>
                <a:sym typeface="Abhaya Libre"/>
              </a:rPr>
              <a:t>symptoms</a:t>
            </a:r>
            <a:endParaRPr b="1" sz="1600">
              <a:solidFill>
                <a:schemeClr val="dk1"/>
              </a:solidFill>
              <a:latin typeface="Abhaya Libre"/>
              <a:ea typeface="Abhaya Libre"/>
              <a:cs typeface="Abhaya Libre"/>
              <a:sym typeface="Abhaya Libre"/>
            </a:endParaRPr>
          </a:p>
        </p:txBody>
      </p:sp>
      <p:sp>
        <p:nvSpPr>
          <p:cNvPr id="477" name="Google Shape;477;p42"/>
          <p:cNvSpPr/>
          <p:nvPr/>
        </p:nvSpPr>
        <p:spPr>
          <a:xfrm>
            <a:off x="4636355" y="1923975"/>
            <a:ext cx="1829400" cy="5178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Abhaya Libre"/>
                <a:ea typeface="Abhaya Libre"/>
                <a:cs typeface="Abhaya Libre"/>
                <a:sym typeface="Abhaya Libre"/>
              </a:rPr>
              <a:t>Diagnosis confirmed</a:t>
            </a:r>
            <a:endParaRPr b="1" sz="1600">
              <a:solidFill>
                <a:schemeClr val="dk1"/>
              </a:solidFill>
              <a:latin typeface="Abhaya Libre"/>
              <a:ea typeface="Abhaya Libre"/>
              <a:cs typeface="Abhaya Libre"/>
              <a:sym typeface="Abhaya Libre"/>
            </a:endParaRPr>
          </a:p>
        </p:txBody>
      </p:sp>
      <p:sp>
        <p:nvSpPr>
          <p:cNvPr id="478" name="Google Shape;478;p42"/>
          <p:cNvSpPr/>
          <p:nvPr/>
        </p:nvSpPr>
        <p:spPr>
          <a:xfrm>
            <a:off x="720000" y="2567750"/>
            <a:ext cx="1829400" cy="1421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List the symptoms that the patient is experiencing: </a:t>
            </a:r>
            <a:endParaRPr sz="1000">
              <a:solidFill>
                <a:schemeClr val="dk1"/>
              </a:solidFill>
              <a:latin typeface="Albert Sans"/>
              <a:ea typeface="Albert Sans"/>
              <a:cs typeface="Albert Sans"/>
              <a:sym typeface="Albert Sans"/>
            </a:endParaRPr>
          </a:p>
          <a:p>
            <a:pPr indent="-234950" lvl="0" marL="285750" rtl="0" algn="l">
              <a:spcBef>
                <a:spcPts val="0"/>
              </a:spcBef>
              <a:spcAft>
                <a:spcPts val="0"/>
              </a:spcAft>
              <a:buClr>
                <a:schemeClr val="dk1"/>
              </a:buClr>
              <a:buSzPts val="1000"/>
              <a:buFont typeface="Albert Sans"/>
              <a:buAutoNum type="alphaUcPeriod"/>
            </a:pPr>
            <a:r>
              <a:rPr lang="en" sz="1000">
                <a:solidFill>
                  <a:schemeClr val="dk1"/>
                </a:solidFill>
                <a:latin typeface="Albert Sans"/>
                <a:ea typeface="Albert Sans"/>
                <a:cs typeface="Albert Sans"/>
                <a:sym typeface="Albert Sans"/>
              </a:rPr>
              <a:t>Write the symptoms of the patient</a:t>
            </a:r>
            <a:endParaRPr sz="1000">
              <a:solidFill>
                <a:schemeClr val="dk1"/>
              </a:solidFill>
              <a:latin typeface="Albert Sans"/>
              <a:ea typeface="Albert Sans"/>
              <a:cs typeface="Albert Sans"/>
              <a:sym typeface="Albert Sans"/>
            </a:endParaRPr>
          </a:p>
          <a:p>
            <a:pPr indent="-234950" lvl="0" marL="285750" rtl="0" algn="l">
              <a:spcBef>
                <a:spcPts val="0"/>
              </a:spcBef>
              <a:spcAft>
                <a:spcPts val="0"/>
              </a:spcAft>
              <a:buClr>
                <a:schemeClr val="dk1"/>
              </a:buClr>
              <a:buSzPts val="1000"/>
              <a:buFont typeface="Albert Sans"/>
              <a:buAutoNum type="alphaUcPeriod"/>
            </a:pPr>
            <a:r>
              <a:rPr lang="en" sz="1000">
                <a:solidFill>
                  <a:schemeClr val="dk1"/>
                </a:solidFill>
                <a:latin typeface="Albert Sans"/>
                <a:ea typeface="Albert Sans"/>
                <a:cs typeface="Albert Sans"/>
                <a:sym typeface="Albert Sans"/>
              </a:rPr>
              <a:t>Write the symptoms of the patient</a:t>
            </a:r>
            <a:endParaRPr sz="1000">
              <a:solidFill>
                <a:schemeClr val="dk1"/>
              </a:solidFill>
              <a:latin typeface="Albert Sans"/>
              <a:ea typeface="Albert Sans"/>
              <a:cs typeface="Albert Sans"/>
              <a:sym typeface="Albert Sans"/>
            </a:endParaRPr>
          </a:p>
          <a:p>
            <a:pPr indent="-234950" lvl="0" marL="285750" rtl="0" algn="l">
              <a:spcBef>
                <a:spcPts val="0"/>
              </a:spcBef>
              <a:spcAft>
                <a:spcPts val="0"/>
              </a:spcAft>
              <a:buClr>
                <a:schemeClr val="dk1"/>
              </a:buClr>
              <a:buSzPts val="1000"/>
              <a:buFont typeface="Albert Sans"/>
              <a:buAutoNum type="alphaUcPeriod"/>
            </a:pPr>
            <a:r>
              <a:rPr lang="en" sz="1000">
                <a:solidFill>
                  <a:schemeClr val="dk1"/>
                </a:solidFill>
                <a:latin typeface="Albert Sans"/>
                <a:ea typeface="Albert Sans"/>
                <a:cs typeface="Albert Sans"/>
                <a:sym typeface="Albert Sans"/>
              </a:rPr>
              <a:t>Write the symptoms of the patient</a:t>
            </a:r>
            <a:endParaRPr sz="1000">
              <a:solidFill>
                <a:schemeClr val="dk1"/>
              </a:solidFill>
              <a:latin typeface="Albert Sans"/>
              <a:ea typeface="Albert Sans"/>
              <a:cs typeface="Albert Sans"/>
              <a:sym typeface="Albert Sans"/>
            </a:endParaRPr>
          </a:p>
        </p:txBody>
      </p:sp>
      <p:cxnSp>
        <p:nvCxnSpPr>
          <p:cNvPr id="479" name="Google Shape;479;p42"/>
          <p:cNvCxnSpPr>
            <a:stCxn id="474" idx="2"/>
            <a:endCxn id="476" idx="0"/>
          </p:cNvCxnSpPr>
          <p:nvPr/>
        </p:nvCxnSpPr>
        <p:spPr>
          <a:xfrm rot="5400000">
            <a:off x="2941200" y="293100"/>
            <a:ext cx="324300" cy="2937300"/>
          </a:xfrm>
          <a:prstGeom prst="bentConnector3">
            <a:avLst>
              <a:gd fmla="val 50012" name="adj1"/>
            </a:avLst>
          </a:prstGeom>
          <a:noFill/>
          <a:ln cap="flat" cmpd="sng" w="9525">
            <a:solidFill>
              <a:schemeClr val="accent1"/>
            </a:solidFill>
            <a:prstDash val="solid"/>
            <a:round/>
            <a:headEnd len="med" w="med" type="none"/>
            <a:tailEnd len="med" w="med" type="none"/>
          </a:ln>
        </p:spPr>
      </p:cxnSp>
      <p:cxnSp>
        <p:nvCxnSpPr>
          <p:cNvPr id="480" name="Google Shape;480;p42"/>
          <p:cNvCxnSpPr>
            <a:stCxn id="476" idx="2"/>
            <a:endCxn id="478" idx="0"/>
          </p:cNvCxnSpPr>
          <p:nvPr/>
        </p:nvCxnSpPr>
        <p:spPr>
          <a:xfrm flipH="1" rot="-5400000">
            <a:off x="1572000" y="2504475"/>
            <a:ext cx="126000" cy="600"/>
          </a:xfrm>
          <a:prstGeom prst="bentConnector3">
            <a:avLst>
              <a:gd fmla="val 49990" name="adj1"/>
            </a:avLst>
          </a:prstGeom>
          <a:noFill/>
          <a:ln cap="flat" cmpd="sng" w="9525">
            <a:solidFill>
              <a:schemeClr val="accent1"/>
            </a:solidFill>
            <a:prstDash val="solid"/>
            <a:round/>
            <a:headEnd len="med" w="med" type="none"/>
            <a:tailEnd len="med" w="med" type="none"/>
          </a:ln>
        </p:spPr>
      </p:cxnSp>
      <p:cxnSp>
        <p:nvCxnSpPr>
          <p:cNvPr id="481" name="Google Shape;481;p42"/>
          <p:cNvCxnSpPr>
            <a:stCxn id="475" idx="2"/>
            <a:endCxn id="482" idx="0"/>
          </p:cNvCxnSpPr>
          <p:nvPr/>
        </p:nvCxnSpPr>
        <p:spPr>
          <a:xfrm flipH="1" rot="-5400000">
            <a:off x="3530177" y="2504475"/>
            <a:ext cx="126000" cy="600"/>
          </a:xfrm>
          <a:prstGeom prst="bentConnector3">
            <a:avLst>
              <a:gd fmla="val 49990" name="adj1"/>
            </a:avLst>
          </a:prstGeom>
          <a:noFill/>
          <a:ln cap="flat" cmpd="sng" w="9525">
            <a:solidFill>
              <a:schemeClr val="accent1"/>
            </a:solidFill>
            <a:prstDash val="solid"/>
            <a:round/>
            <a:headEnd len="med" w="med" type="none"/>
            <a:tailEnd len="med" w="med" type="none"/>
          </a:ln>
        </p:spPr>
      </p:cxnSp>
      <p:sp>
        <p:nvSpPr>
          <p:cNvPr id="482" name="Google Shape;482;p42"/>
          <p:cNvSpPr/>
          <p:nvPr/>
        </p:nvSpPr>
        <p:spPr>
          <a:xfrm>
            <a:off x="2678177" y="2567750"/>
            <a:ext cx="1829400" cy="1421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List the diagnostic tests that were performed: </a:t>
            </a:r>
            <a:endParaRPr sz="1000">
              <a:solidFill>
                <a:schemeClr val="dk1"/>
              </a:solidFill>
              <a:latin typeface="Albert Sans"/>
              <a:ea typeface="Albert Sans"/>
              <a:cs typeface="Albert Sans"/>
              <a:sym typeface="Albert Sans"/>
            </a:endParaRPr>
          </a:p>
          <a:p>
            <a:pPr indent="-234950" lvl="0" marL="285750" rtl="0" algn="l">
              <a:spcBef>
                <a:spcPts val="0"/>
              </a:spcBef>
              <a:spcAft>
                <a:spcPts val="0"/>
              </a:spcAft>
              <a:buClr>
                <a:schemeClr val="dk1"/>
              </a:buClr>
              <a:buSzPts val="1000"/>
              <a:buFont typeface="Albert Sans"/>
              <a:buAutoNum type="alphaUcPeriod"/>
            </a:pPr>
            <a:r>
              <a:rPr lang="en" sz="1000">
                <a:solidFill>
                  <a:schemeClr val="dk1"/>
                </a:solidFill>
                <a:latin typeface="Albert Sans"/>
                <a:ea typeface="Albert Sans"/>
                <a:cs typeface="Albert Sans"/>
                <a:sym typeface="Albert Sans"/>
              </a:rPr>
              <a:t>Write </a:t>
            </a:r>
            <a:r>
              <a:rPr lang="en" sz="1000">
                <a:solidFill>
                  <a:schemeClr val="dk1"/>
                </a:solidFill>
                <a:latin typeface="Albert Sans"/>
                <a:ea typeface="Albert Sans"/>
                <a:cs typeface="Albert Sans"/>
                <a:sym typeface="Albert Sans"/>
              </a:rPr>
              <a:t>the diagnostic test performed</a:t>
            </a:r>
            <a:endParaRPr sz="1000">
              <a:solidFill>
                <a:schemeClr val="dk1"/>
              </a:solidFill>
              <a:latin typeface="Albert Sans"/>
              <a:ea typeface="Albert Sans"/>
              <a:cs typeface="Albert Sans"/>
              <a:sym typeface="Albert Sans"/>
            </a:endParaRPr>
          </a:p>
          <a:p>
            <a:pPr indent="-234950" lvl="0" marL="285750" rtl="0" algn="l">
              <a:spcBef>
                <a:spcPts val="0"/>
              </a:spcBef>
              <a:spcAft>
                <a:spcPts val="0"/>
              </a:spcAft>
              <a:buClr>
                <a:schemeClr val="dk1"/>
              </a:buClr>
              <a:buSzPts val="1000"/>
              <a:buFont typeface="Albert Sans"/>
              <a:buAutoNum type="alphaUcPeriod"/>
            </a:pPr>
            <a:r>
              <a:rPr lang="en" sz="1000">
                <a:solidFill>
                  <a:schemeClr val="dk1"/>
                </a:solidFill>
                <a:latin typeface="Albert Sans"/>
                <a:ea typeface="Albert Sans"/>
                <a:cs typeface="Albert Sans"/>
                <a:sym typeface="Albert Sans"/>
              </a:rPr>
              <a:t>Write </a:t>
            </a:r>
            <a:r>
              <a:rPr lang="en" sz="1000">
                <a:solidFill>
                  <a:schemeClr val="dk1"/>
                </a:solidFill>
                <a:latin typeface="Albert Sans"/>
                <a:ea typeface="Albert Sans"/>
                <a:cs typeface="Albert Sans"/>
                <a:sym typeface="Albert Sans"/>
              </a:rPr>
              <a:t>the diagnostic test performed</a:t>
            </a:r>
            <a:endParaRPr sz="1000">
              <a:solidFill>
                <a:schemeClr val="dk1"/>
              </a:solidFill>
              <a:latin typeface="Albert Sans"/>
              <a:ea typeface="Albert Sans"/>
              <a:cs typeface="Albert Sans"/>
              <a:sym typeface="Albert Sans"/>
            </a:endParaRPr>
          </a:p>
          <a:p>
            <a:pPr indent="-234950" lvl="0" marL="285750" rtl="0" algn="l">
              <a:spcBef>
                <a:spcPts val="0"/>
              </a:spcBef>
              <a:spcAft>
                <a:spcPts val="0"/>
              </a:spcAft>
              <a:buClr>
                <a:schemeClr val="dk1"/>
              </a:buClr>
              <a:buSzPts val="1000"/>
              <a:buFont typeface="Albert Sans"/>
              <a:buAutoNum type="alphaUcPeriod"/>
            </a:pPr>
            <a:r>
              <a:rPr lang="en" sz="1000">
                <a:solidFill>
                  <a:schemeClr val="dk1"/>
                </a:solidFill>
                <a:latin typeface="Albert Sans"/>
                <a:ea typeface="Albert Sans"/>
                <a:cs typeface="Albert Sans"/>
                <a:sym typeface="Albert Sans"/>
              </a:rPr>
              <a:t>Write </a:t>
            </a:r>
            <a:r>
              <a:rPr lang="en" sz="1000">
                <a:solidFill>
                  <a:schemeClr val="dk1"/>
                </a:solidFill>
                <a:latin typeface="Albert Sans"/>
                <a:ea typeface="Albert Sans"/>
                <a:cs typeface="Albert Sans"/>
                <a:sym typeface="Albert Sans"/>
              </a:rPr>
              <a:t>the diagnostic test performed</a:t>
            </a:r>
            <a:endParaRPr sz="1000">
              <a:solidFill>
                <a:schemeClr val="dk1"/>
              </a:solidFill>
              <a:latin typeface="Albert Sans"/>
              <a:ea typeface="Albert Sans"/>
              <a:cs typeface="Albert Sans"/>
              <a:sym typeface="Albert Sans"/>
            </a:endParaRPr>
          </a:p>
        </p:txBody>
      </p:sp>
      <p:sp>
        <p:nvSpPr>
          <p:cNvPr id="483" name="Google Shape;483;p42"/>
          <p:cNvSpPr/>
          <p:nvPr/>
        </p:nvSpPr>
        <p:spPr>
          <a:xfrm>
            <a:off x="6594532" y="1923975"/>
            <a:ext cx="1829400" cy="5178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dk1"/>
                </a:solidFill>
                <a:latin typeface="Abhaya Libre"/>
                <a:ea typeface="Abhaya Libre"/>
                <a:cs typeface="Abhaya Libre"/>
                <a:sym typeface="Abhaya Libre"/>
              </a:rPr>
              <a:t>Prescribe treatment</a:t>
            </a:r>
            <a:endParaRPr b="1" sz="1600">
              <a:solidFill>
                <a:schemeClr val="dk1"/>
              </a:solidFill>
              <a:latin typeface="Abhaya Libre"/>
              <a:ea typeface="Abhaya Libre"/>
              <a:cs typeface="Abhaya Libre"/>
              <a:sym typeface="Abhaya Libre"/>
            </a:endParaRPr>
          </a:p>
        </p:txBody>
      </p:sp>
      <p:cxnSp>
        <p:nvCxnSpPr>
          <p:cNvPr id="484" name="Google Shape;484;p42"/>
          <p:cNvCxnSpPr>
            <a:stCxn id="483" idx="2"/>
            <a:endCxn id="485" idx="0"/>
          </p:cNvCxnSpPr>
          <p:nvPr/>
        </p:nvCxnSpPr>
        <p:spPr>
          <a:xfrm flipH="1" rot="-5400000">
            <a:off x="7446532" y="2504475"/>
            <a:ext cx="126000" cy="600"/>
          </a:xfrm>
          <a:prstGeom prst="bentConnector3">
            <a:avLst>
              <a:gd fmla="val 49990" name="adj1"/>
            </a:avLst>
          </a:prstGeom>
          <a:noFill/>
          <a:ln cap="flat" cmpd="sng" w="9525">
            <a:solidFill>
              <a:schemeClr val="accent1"/>
            </a:solidFill>
            <a:prstDash val="solid"/>
            <a:round/>
            <a:headEnd len="med" w="med" type="none"/>
            <a:tailEnd len="med" w="med" type="none"/>
          </a:ln>
        </p:spPr>
      </p:cxnSp>
      <p:sp>
        <p:nvSpPr>
          <p:cNvPr id="485" name="Google Shape;485;p42"/>
          <p:cNvSpPr/>
          <p:nvPr/>
        </p:nvSpPr>
        <p:spPr>
          <a:xfrm>
            <a:off x="6594532" y="2567750"/>
            <a:ext cx="1829400" cy="1421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List the recommended treatment options</a:t>
            </a:r>
            <a:endParaRPr sz="1000">
              <a:solidFill>
                <a:schemeClr val="dk1"/>
              </a:solidFill>
              <a:latin typeface="Albert Sans"/>
              <a:ea typeface="Albert Sans"/>
              <a:cs typeface="Albert Sans"/>
              <a:sym typeface="Albert Sans"/>
            </a:endParaRPr>
          </a:p>
          <a:p>
            <a:pPr indent="-234950" lvl="0" marL="285750" rtl="0" algn="l">
              <a:spcBef>
                <a:spcPts val="0"/>
              </a:spcBef>
              <a:spcAft>
                <a:spcPts val="0"/>
              </a:spcAft>
              <a:buClr>
                <a:schemeClr val="dk1"/>
              </a:buClr>
              <a:buSzPts val="1000"/>
              <a:buFont typeface="Albert Sans"/>
              <a:buAutoNum type="alphaUcPeriod"/>
            </a:pPr>
            <a:r>
              <a:rPr lang="en" sz="1000">
                <a:solidFill>
                  <a:schemeClr val="dk1"/>
                </a:solidFill>
                <a:latin typeface="Albert Sans"/>
                <a:ea typeface="Albert Sans"/>
                <a:cs typeface="Albert Sans"/>
                <a:sym typeface="Albert Sans"/>
              </a:rPr>
              <a:t>Write the</a:t>
            </a:r>
            <a:endParaRPr sz="1000">
              <a:solidFill>
                <a:schemeClr val="dk1"/>
              </a:solidFill>
              <a:latin typeface="Albert Sans"/>
              <a:ea typeface="Albert Sans"/>
              <a:cs typeface="Albert Sans"/>
              <a:sym typeface="Albert Sans"/>
            </a:endParaRPr>
          </a:p>
          <a:p>
            <a:pPr indent="0" lvl="0" marL="285750" rtl="0" algn="l">
              <a:spcBef>
                <a:spcPts val="0"/>
              </a:spcBef>
              <a:spcAft>
                <a:spcPts val="0"/>
              </a:spcAft>
              <a:buNone/>
            </a:pPr>
            <a:r>
              <a:rPr lang="en" sz="1000">
                <a:solidFill>
                  <a:schemeClr val="dk1"/>
                </a:solidFill>
                <a:latin typeface="Albert Sans"/>
                <a:ea typeface="Albert Sans"/>
                <a:cs typeface="Albert Sans"/>
                <a:sym typeface="Albert Sans"/>
              </a:rPr>
              <a:t>treatment options</a:t>
            </a:r>
            <a:endParaRPr sz="1000">
              <a:solidFill>
                <a:schemeClr val="dk1"/>
              </a:solidFill>
              <a:latin typeface="Albert Sans"/>
              <a:ea typeface="Albert Sans"/>
              <a:cs typeface="Albert Sans"/>
              <a:sym typeface="Albert Sans"/>
            </a:endParaRPr>
          </a:p>
          <a:p>
            <a:pPr indent="-234950" lvl="0" marL="285750" rtl="0" algn="l">
              <a:spcBef>
                <a:spcPts val="0"/>
              </a:spcBef>
              <a:spcAft>
                <a:spcPts val="0"/>
              </a:spcAft>
              <a:buClr>
                <a:schemeClr val="dk1"/>
              </a:buClr>
              <a:buSzPts val="1000"/>
              <a:buFont typeface="Albert Sans"/>
              <a:buAutoNum type="alphaUcPeriod"/>
            </a:pPr>
            <a:r>
              <a:rPr lang="en" sz="1000">
                <a:solidFill>
                  <a:schemeClr val="dk1"/>
                </a:solidFill>
                <a:latin typeface="Albert Sans"/>
                <a:ea typeface="Albert Sans"/>
                <a:cs typeface="Albert Sans"/>
                <a:sym typeface="Albert Sans"/>
              </a:rPr>
              <a:t>Write the</a:t>
            </a:r>
            <a:endParaRPr sz="1000">
              <a:solidFill>
                <a:schemeClr val="dk1"/>
              </a:solidFill>
              <a:latin typeface="Albert Sans"/>
              <a:ea typeface="Albert Sans"/>
              <a:cs typeface="Albert Sans"/>
              <a:sym typeface="Albert Sans"/>
            </a:endParaRPr>
          </a:p>
          <a:p>
            <a:pPr indent="0" lvl="0" marL="285750" rtl="0" algn="l">
              <a:spcBef>
                <a:spcPts val="0"/>
              </a:spcBef>
              <a:spcAft>
                <a:spcPts val="0"/>
              </a:spcAft>
              <a:buNone/>
            </a:pPr>
            <a:r>
              <a:rPr lang="en" sz="1000">
                <a:solidFill>
                  <a:schemeClr val="dk1"/>
                </a:solidFill>
                <a:latin typeface="Albert Sans"/>
                <a:ea typeface="Albert Sans"/>
                <a:cs typeface="Albert Sans"/>
                <a:sym typeface="Albert Sans"/>
              </a:rPr>
              <a:t>treatment options</a:t>
            </a:r>
            <a:endParaRPr sz="1000">
              <a:solidFill>
                <a:schemeClr val="dk1"/>
              </a:solidFill>
              <a:latin typeface="Albert Sans"/>
              <a:ea typeface="Albert Sans"/>
              <a:cs typeface="Albert Sans"/>
              <a:sym typeface="Albert Sans"/>
            </a:endParaRPr>
          </a:p>
          <a:p>
            <a:pPr indent="-234950" lvl="0" marL="285750" rtl="0" algn="l">
              <a:spcBef>
                <a:spcPts val="0"/>
              </a:spcBef>
              <a:spcAft>
                <a:spcPts val="0"/>
              </a:spcAft>
              <a:buClr>
                <a:schemeClr val="dk1"/>
              </a:buClr>
              <a:buSzPts val="1000"/>
              <a:buFont typeface="Albert Sans"/>
              <a:buAutoNum type="alphaUcPeriod"/>
            </a:pPr>
            <a:r>
              <a:rPr lang="en" sz="1000">
                <a:solidFill>
                  <a:schemeClr val="dk1"/>
                </a:solidFill>
                <a:latin typeface="Albert Sans"/>
                <a:ea typeface="Albert Sans"/>
                <a:cs typeface="Albert Sans"/>
                <a:sym typeface="Albert Sans"/>
              </a:rPr>
              <a:t>Write the</a:t>
            </a:r>
            <a:endParaRPr sz="1000">
              <a:solidFill>
                <a:schemeClr val="dk1"/>
              </a:solidFill>
              <a:latin typeface="Albert Sans"/>
              <a:ea typeface="Albert Sans"/>
              <a:cs typeface="Albert Sans"/>
              <a:sym typeface="Albert Sans"/>
            </a:endParaRPr>
          </a:p>
          <a:p>
            <a:pPr indent="0" lvl="0" marL="285750" rtl="0" algn="l">
              <a:spcBef>
                <a:spcPts val="0"/>
              </a:spcBef>
              <a:spcAft>
                <a:spcPts val="0"/>
              </a:spcAft>
              <a:buNone/>
            </a:pPr>
            <a:r>
              <a:rPr lang="en" sz="1000">
                <a:solidFill>
                  <a:schemeClr val="dk1"/>
                </a:solidFill>
                <a:latin typeface="Albert Sans"/>
                <a:ea typeface="Albert Sans"/>
                <a:cs typeface="Albert Sans"/>
                <a:sym typeface="Albert Sans"/>
              </a:rPr>
              <a:t>treatment options</a:t>
            </a:r>
            <a:endParaRPr sz="1000">
              <a:solidFill>
                <a:schemeClr val="dk1"/>
              </a:solidFill>
              <a:latin typeface="Albert Sans"/>
              <a:ea typeface="Albert Sans"/>
              <a:cs typeface="Albert Sans"/>
              <a:sym typeface="Albert Sans"/>
            </a:endParaRPr>
          </a:p>
        </p:txBody>
      </p:sp>
      <p:sp>
        <p:nvSpPr>
          <p:cNvPr id="486" name="Google Shape;486;p42"/>
          <p:cNvSpPr/>
          <p:nvPr/>
        </p:nvSpPr>
        <p:spPr>
          <a:xfrm>
            <a:off x="720000" y="4256600"/>
            <a:ext cx="7704000" cy="3519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solidFill>
                  <a:schemeClr val="dk1"/>
                </a:solidFill>
                <a:latin typeface="Abhaya Libre"/>
                <a:ea typeface="Abhaya Libre"/>
                <a:cs typeface="Abhaya Libre"/>
                <a:sym typeface="Abhaya Libre"/>
              </a:rPr>
              <a:t>End</a:t>
            </a:r>
            <a:endParaRPr b="1" sz="2100">
              <a:solidFill>
                <a:schemeClr val="dk1"/>
              </a:solidFill>
              <a:latin typeface="Abhaya Libre"/>
              <a:ea typeface="Abhaya Libre"/>
              <a:cs typeface="Abhaya Libre"/>
              <a:sym typeface="Abhaya Libre"/>
            </a:endParaRPr>
          </a:p>
        </p:txBody>
      </p:sp>
      <p:cxnSp>
        <p:nvCxnSpPr>
          <p:cNvPr id="487" name="Google Shape;487;p42"/>
          <p:cNvCxnSpPr>
            <a:stCxn id="485" idx="2"/>
            <a:endCxn id="486" idx="0"/>
          </p:cNvCxnSpPr>
          <p:nvPr/>
        </p:nvCxnSpPr>
        <p:spPr>
          <a:xfrm rot="5400000">
            <a:off x="5906632" y="2654150"/>
            <a:ext cx="267900" cy="2937300"/>
          </a:xfrm>
          <a:prstGeom prst="bentConnector3">
            <a:avLst>
              <a:gd fmla="val 49972" name="adj1"/>
            </a:avLst>
          </a:prstGeom>
          <a:noFill/>
          <a:ln cap="flat" cmpd="sng" w="9525">
            <a:solidFill>
              <a:schemeClr val="accent1"/>
            </a:solidFill>
            <a:prstDash val="solid"/>
            <a:round/>
            <a:headEnd len="med" w="med" type="none"/>
            <a:tailEnd len="med" w="med" type="none"/>
          </a:ln>
        </p:spPr>
      </p:cxnSp>
      <p:cxnSp>
        <p:nvCxnSpPr>
          <p:cNvPr id="488" name="Google Shape;488;p42"/>
          <p:cNvCxnSpPr>
            <a:stCxn id="477" idx="2"/>
            <a:endCxn id="489" idx="0"/>
          </p:cNvCxnSpPr>
          <p:nvPr/>
        </p:nvCxnSpPr>
        <p:spPr>
          <a:xfrm flipH="1" rot="-5400000">
            <a:off x="5488355" y="2504475"/>
            <a:ext cx="126000" cy="600"/>
          </a:xfrm>
          <a:prstGeom prst="bentConnector3">
            <a:avLst>
              <a:gd fmla="val 49990" name="adj1"/>
            </a:avLst>
          </a:prstGeom>
          <a:noFill/>
          <a:ln cap="flat" cmpd="sng" w="9525">
            <a:solidFill>
              <a:schemeClr val="accent1"/>
            </a:solidFill>
            <a:prstDash val="solid"/>
            <a:round/>
            <a:headEnd len="med" w="med" type="none"/>
            <a:tailEnd len="med" w="med" type="none"/>
          </a:ln>
        </p:spPr>
      </p:cxnSp>
      <p:sp>
        <p:nvSpPr>
          <p:cNvPr id="489" name="Google Shape;489;p42"/>
          <p:cNvSpPr/>
          <p:nvPr/>
        </p:nvSpPr>
        <p:spPr>
          <a:xfrm>
            <a:off x="4636355" y="2567750"/>
            <a:ext cx="1829400" cy="1421100"/>
          </a:xfrm>
          <a:prstGeom prst="rect">
            <a:avLst/>
          </a:prstGeom>
          <a:no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This step represents the confirmation or ruling out of a specific disease diagnosis based on the results of the</a:t>
            </a:r>
            <a:endParaRPr sz="1000">
              <a:solidFill>
                <a:schemeClr val="dk1"/>
              </a:solidFill>
              <a:latin typeface="Albert Sans"/>
              <a:ea typeface="Albert Sans"/>
              <a:cs typeface="Albert Sans"/>
              <a:sym typeface="Albert Sans"/>
            </a:endParaRPr>
          </a:p>
          <a:p>
            <a:pPr indent="0" lvl="0" marL="0" rtl="0" algn="l">
              <a:spcBef>
                <a:spcPts val="0"/>
              </a:spcBef>
              <a:spcAft>
                <a:spcPts val="0"/>
              </a:spcAft>
              <a:buNone/>
            </a:pPr>
            <a:r>
              <a:rPr lang="en" sz="1000">
                <a:solidFill>
                  <a:schemeClr val="dk1"/>
                </a:solidFill>
                <a:latin typeface="Albert Sans"/>
                <a:ea typeface="Albert Sans"/>
                <a:cs typeface="Albert Sans"/>
                <a:sym typeface="Albert Sans"/>
              </a:rPr>
              <a:t>diagnostic tests</a:t>
            </a:r>
            <a:endParaRPr sz="1000">
              <a:solidFill>
                <a:schemeClr val="dk1"/>
              </a:solidFill>
              <a:latin typeface="Albert Sans"/>
              <a:ea typeface="Albert Sans"/>
              <a:cs typeface="Albert Sans"/>
              <a:sym typeface="Albert Sans"/>
            </a:endParaRPr>
          </a:p>
        </p:txBody>
      </p:sp>
      <p:cxnSp>
        <p:nvCxnSpPr>
          <p:cNvPr id="490" name="Google Shape;490;p42"/>
          <p:cNvCxnSpPr>
            <a:stCxn id="476" idx="3"/>
            <a:endCxn id="475" idx="1"/>
          </p:cNvCxnSpPr>
          <p:nvPr/>
        </p:nvCxnSpPr>
        <p:spPr>
          <a:xfrm>
            <a:off x="2549400" y="2182875"/>
            <a:ext cx="128700" cy="600"/>
          </a:xfrm>
          <a:prstGeom prst="bentConnector3">
            <a:avLst>
              <a:gd fmla="val 50030" name="adj1"/>
            </a:avLst>
          </a:prstGeom>
          <a:noFill/>
          <a:ln cap="flat" cmpd="sng" w="9525">
            <a:solidFill>
              <a:schemeClr val="accent1"/>
            </a:solidFill>
            <a:prstDash val="solid"/>
            <a:round/>
            <a:headEnd len="med" w="med" type="none"/>
            <a:tailEnd len="med" w="med" type="none"/>
          </a:ln>
        </p:spPr>
      </p:cxnSp>
      <p:cxnSp>
        <p:nvCxnSpPr>
          <p:cNvPr id="491" name="Google Shape;491;p42"/>
          <p:cNvCxnSpPr>
            <a:stCxn id="475" idx="3"/>
            <a:endCxn id="477" idx="1"/>
          </p:cNvCxnSpPr>
          <p:nvPr/>
        </p:nvCxnSpPr>
        <p:spPr>
          <a:xfrm>
            <a:off x="4507577" y="2182875"/>
            <a:ext cx="128700" cy="600"/>
          </a:xfrm>
          <a:prstGeom prst="bentConnector3">
            <a:avLst>
              <a:gd fmla="val 50030" name="adj1"/>
            </a:avLst>
          </a:prstGeom>
          <a:noFill/>
          <a:ln cap="flat" cmpd="sng" w="9525">
            <a:solidFill>
              <a:schemeClr val="accent1"/>
            </a:solidFill>
            <a:prstDash val="solid"/>
            <a:round/>
            <a:headEnd len="med" w="med" type="none"/>
            <a:tailEnd len="med" w="med" type="none"/>
          </a:ln>
        </p:spPr>
      </p:cxnSp>
      <p:cxnSp>
        <p:nvCxnSpPr>
          <p:cNvPr id="492" name="Google Shape;492;p42"/>
          <p:cNvCxnSpPr>
            <a:stCxn id="477" idx="3"/>
            <a:endCxn id="483" idx="1"/>
          </p:cNvCxnSpPr>
          <p:nvPr/>
        </p:nvCxnSpPr>
        <p:spPr>
          <a:xfrm>
            <a:off x="6465755" y="2182875"/>
            <a:ext cx="128700" cy="600"/>
          </a:xfrm>
          <a:prstGeom prst="bentConnector3">
            <a:avLst>
              <a:gd fmla="val 50030" name="adj1"/>
            </a:avLst>
          </a:prstGeom>
          <a:noFill/>
          <a:ln cap="flat" cmpd="sng" w="9525">
            <a:solidFill>
              <a:schemeClr val="accent1"/>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43"/>
          <p:cNvSpPr txBox="1"/>
          <p:nvPr>
            <p:ph type="title"/>
          </p:nvPr>
        </p:nvSpPr>
        <p:spPr>
          <a:xfrm>
            <a:off x="715100" y="733775"/>
            <a:ext cx="4123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Real life impact</a:t>
            </a:r>
            <a:endParaRPr/>
          </a:p>
        </p:txBody>
      </p:sp>
      <p:sp>
        <p:nvSpPr>
          <p:cNvPr id="498" name="Google Shape;498;p43"/>
          <p:cNvSpPr txBox="1"/>
          <p:nvPr>
            <p:ph idx="1" type="subTitle"/>
          </p:nvPr>
        </p:nvSpPr>
        <p:spPr>
          <a:xfrm>
            <a:off x="715100" y="1362125"/>
            <a:ext cx="4123800" cy="96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photo showcase can be a useful addition to any presentation, as it showcases the most human side of every subject</a:t>
            </a:r>
            <a:endParaRPr/>
          </a:p>
        </p:txBody>
      </p:sp>
      <p:pic>
        <p:nvPicPr>
          <p:cNvPr id="499" name="Google Shape;499;p43"/>
          <p:cNvPicPr preferRelativeResize="0"/>
          <p:nvPr>
            <p:ph idx="2" type="pic"/>
          </p:nvPr>
        </p:nvPicPr>
        <p:blipFill rotWithShape="1">
          <a:blip r:embed="rId3">
            <a:alphaModFix/>
          </a:blip>
          <a:srcRect b="980" l="0" r="0" t="990"/>
          <a:stretch/>
        </p:blipFill>
        <p:spPr>
          <a:xfrm>
            <a:off x="5970712" y="987225"/>
            <a:ext cx="2462187" cy="3621274"/>
          </a:xfrm>
          <a:prstGeom prst="rect">
            <a:avLst/>
          </a:prstGeom>
          <a:noFill/>
          <a:ln>
            <a:noFill/>
          </a:ln>
        </p:spPr>
      </p:pic>
      <p:pic>
        <p:nvPicPr>
          <p:cNvPr id="500" name="Google Shape;500;p43"/>
          <p:cNvPicPr preferRelativeResize="0"/>
          <p:nvPr>
            <p:ph idx="3" type="pic"/>
          </p:nvPr>
        </p:nvPicPr>
        <p:blipFill rotWithShape="1">
          <a:blip r:embed="rId4">
            <a:alphaModFix/>
          </a:blip>
          <a:srcRect b="0" l="10986" r="10986" t="0"/>
          <a:stretch/>
        </p:blipFill>
        <p:spPr>
          <a:xfrm>
            <a:off x="3355249" y="2505275"/>
            <a:ext cx="2462188" cy="2103226"/>
          </a:xfrm>
          <a:prstGeom prst="rect">
            <a:avLst/>
          </a:prstGeom>
          <a:noFill/>
          <a:ln>
            <a:noFill/>
          </a:ln>
        </p:spPr>
      </p:pic>
      <p:pic>
        <p:nvPicPr>
          <p:cNvPr id="501" name="Google Shape;501;p43"/>
          <p:cNvPicPr preferRelativeResize="0"/>
          <p:nvPr>
            <p:ph idx="4" type="pic"/>
          </p:nvPr>
        </p:nvPicPr>
        <p:blipFill rotWithShape="1">
          <a:blip r:embed="rId5">
            <a:alphaModFix/>
          </a:blip>
          <a:srcRect b="0" l="10986" r="10986" t="0"/>
          <a:stretch/>
        </p:blipFill>
        <p:spPr>
          <a:xfrm>
            <a:off x="715100" y="2505275"/>
            <a:ext cx="2462188" cy="2103226"/>
          </a:xfrm>
          <a:prstGeom prst="rect">
            <a:avLst/>
          </a:prstGeom>
          <a:noFill/>
          <a:ln>
            <a:noFill/>
          </a:ln>
        </p:spPr>
      </p:pic>
      <p:sp>
        <p:nvSpPr>
          <p:cNvPr id="502" name="Google Shape;502;p43"/>
          <p:cNvSpPr/>
          <p:nvPr/>
        </p:nvSpPr>
        <p:spPr>
          <a:xfrm rot="5400000">
            <a:off x="749544" y="4001070"/>
            <a:ext cx="992800" cy="111418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3"/>
          <p:cNvSpPr/>
          <p:nvPr/>
        </p:nvSpPr>
        <p:spPr>
          <a:xfrm rot="5400000">
            <a:off x="501834" y="3255021"/>
            <a:ext cx="572701" cy="642724"/>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3"/>
          <p:cNvSpPr/>
          <p:nvPr/>
        </p:nvSpPr>
        <p:spPr>
          <a:xfrm rot="5400000">
            <a:off x="46799" y="2904538"/>
            <a:ext cx="764937" cy="858464"/>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 name="Google Shape;505;p43"/>
          <p:cNvGrpSpPr/>
          <p:nvPr/>
        </p:nvGrpSpPr>
        <p:grpSpPr>
          <a:xfrm rot="5400000">
            <a:off x="77154" y="3814998"/>
            <a:ext cx="704286" cy="786768"/>
            <a:chOff x="403434" y="621947"/>
            <a:chExt cx="853680" cy="953658"/>
          </a:xfrm>
        </p:grpSpPr>
        <p:sp>
          <p:nvSpPr>
            <p:cNvPr id="506" name="Google Shape;506;p43"/>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3"/>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 name="Google Shape;508;p43"/>
          <p:cNvSpPr/>
          <p:nvPr/>
        </p:nvSpPr>
        <p:spPr>
          <a:xfrm rot="10800000">
            <a:off x="7958484" y="565831"/>
            <a:ext cx="694129" cy="778998"/>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3"/>
          <p:cNvSpPr/>
          <p:nvPr/>
        </p:nvSpPr>
        <p:spPr>
          <a:xfrm rot="10800000">
            <a:off x="8135990" y="-7"/>
            <a:ext cx="927187" cy="1040552"/>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 name="Google Shape;510;p43"/>
          <p:cNvGrpSpPr/>
          <p:nvPr/>
        </p:nvGrpSpPr>
        <p:grpSpPr>
          <a:xfrm rot="10800000">
            <a:off x="7667504" y="16789"/>
            <a:ext cx="589722" cy="658787"/>
            <a:chOff x="403434" y="621947"/>
            <a:chExt cx="853680" cy="953658"/>
          </a:xfrm>
        </p:grpSpPr>
        <p:sp>
          <p:nvSpPr>
            <p:cNvPr id="511" name="Google Shape;511;p43"/>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3"/>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graphicFrame>
        <p:nvGraphicFramePr>
          <p:cNvPr id="517" name="Google Shape;517;p44"/>
          <p:cNvGraphicFramePr/>
          <p:nvPr/>
        </p:nvGraphicFramePr>
        <p:xfrm>
          <a:off x="4432988" y="3003713"/>
          <a:ext cx="3000000" cy="3000000"/>
        </p:xfrm>
        <a:graphic>
          <a:graphicData uri="http://schemas.openxmlformats.org/drawingml/2006/table">
            <a:tbl>
              <a:tblPr>
                <a:noFill/>
                <a:tableStyleId>{F32ABF9A-AD86-469C-AA4E-6B649BF26653}</a:tableStyleId>
              </a:tblPr>
              <a:tblGrid>
                <a:gridCol w="826625"/>
                <a:gridCol w="1476375"/>
                <a:gridCol w="1685925"/>
              </a:tblGrid>
              <a:tr h="410350">
                <a:tc>
                  <a:txBody>
                    <a:bodyPr/>
                    <a:lstStyle/>
                    <a:p>
                      <a:pPr indent="0" lvl="0" marL="0" rtl="0" algn="l">
                        <a:lnSpc>
                          <a:spcPct val="100000"/>
                        </a:lnSpc>
                        <a:spcBef>
                          <a:spcPts val="0"/>
                        </a:spcBef>
                        <a:spcAft>
                          <a:spcPts val="0"/>
                        </a:spcAft>
                        <a:buNone/>
                      </a:pPr>
                      <a:r>
                        <a:rPr b="1" lang="en" sz="1600">
                          <a:solidFill>
                            <a:schemeClr val="dk1"/>
                          </a:solidFill>
                          <a:latin typeface="Abhaya Libre"/>
                          <a:ea typeface="Abhaya Libre"/>
                          <a:cs typeface="Abhaya Libre"/>
                          <a:sym typeface="Abhaya Libre"/>
                        </a:rPr>
                        <a:t>R</a:t>
                      </a:r>
                      <a:r>
                        <a:rPr b="1" lang="en" sz="1600">
                          <a:solidFill>
                            <a:schemeClr val="dk1"/>
                          </a:solidFill>
                          <a:latin typeface="Abhaya Libre"/>
                          <a:ea typeface="Abhaya Libre"/>
                          <a:cs typeface="Abhaya Libre"/>
                          <a:sym typeface="Abhaya Libre"/>
                        </a:rPr>
                        <a:t>egion</a:t>
                      </a:r>
                      <a:endParaRPr b="1" sz="1600">
                        <a:solidFill>
                          <a:schemeClr val="dk1"/>
                        </a:solidFill>
                        <a:latin typeface="Abhaya Libre"/>
                        <a:ea typeface="Abhaya Libre"/>
                        <a:cs typeface="Abhaya Libre"/>
                        <a:sym typeface="Abhaya Libre"/>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l">
                        <a:lnSpc>
                          <a:spcPct val="100000"/>
                        </a:lnSpc>
                        <a:spcBef>
                          <a:spcPts val="0"/>
                        </a:spcBef>
                        <a:spcAft>
                          <a:spcPts val="0"/>
                        </a:spcAft>
                        <a:buNone/>
                      </a:pPr>
                      <a:r>
                        <a:rPr b="1" lang="en" sz="1600">
                          <a:solidFill>
                            <a:schemeClr val="dk1"/>
                          </a:solidFill>
                          <a:latin typeface="Abhaya Libre"/>
                          <a:ea typeface="Abhaya Libre"/>
                          <a:cs typeface="Abhaya Libre"/>
                          <a:sym typeface="Abhaya Libre"/>
                        </a:rPr>
                        <a:t>Number of cases</a:t>
                      </a:r>
                      <a:endParaRPr b="1" sz="1600">
                        <a:solidFill>
                          <a:schemeClr val="dk1"/>
                        </a:solidFill>
                        <a:latin typeface="Abhaya Libre"/>
                        <a:ea typeface="Abhaya Libre"/>
                        <a:cs typeface="Abhaya Libre"/>
                        <a:sym typeface="Abhaya Libre"/>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l">
                        <a:lnSpc>
                          <a:spcPct val="100000"/>
                        </a:lnSpc>
                        <a:spcBef>
                          <a:spcPts val="0"/>
                        </a:spcBef>
                        <a:spcAft>
                          <a:spcPts val="0"/>
                        </a:spcAft>
                        <a:buNone/>
                      </a:pPr>
                      <a:r>
                        <a:rPr b="1" lang="en" sz="1600">
                          <a:solidFill>
                            <a:schemeClr val="dk1"/>
                          </a:solidFill>
                          <a:latin typeface="Abhaya Libre"/>
                          <a:ea typeface="Abhaya Libre"/>
                          <a:cs typeface="Abhaya Libre"/>
                          <a:sym typeface="Abhaya Libre"/>
                        </a:rPr>
                        <a:t>Percentage of cases</a:t>
                      </a:r>
                      <a:endParaRPr b="1" sz="1600">
                        <a:solidFill>
                          <a:schemeClr val="dk1"/>
                        </a:solidFill>
                        <a:latin typeface="Abhaya Libre"/>
                        <a:ea typeface="Abhaya Libre"/>
                        <a:cs typeface="Abhaya Libre"/>
                        <a:sym typeface="Abhaya Libre"/>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r>
              <a:tr h="271800">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North</a:t>
                      </a:r>
                      <a:endParaRPr sz="1000">
                        <a:solidFill>
                          <a:schemeClr val="dk1"/>
                        </a:solidFill>
                        <a:latin typeface="Albert Sans"/>
                        <a:ea typeface="Albert Sans"/>
                        <a:cs typeface="Albert Sans"/>
                        <a:sym typeface="Albert Sans"/>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1,000</a:t>
                      </a:r>
                      <a:endParaRPr sz="1000">
                        <a:solidFill>
                          <a:schemeClr val="dk1"/>
                        </a:solidFill>
                        <a:latin typeface="Albert Sans"/>
                        <a:ea typeface="Albert Sans"/>
                        <a:cs typeface="Albert Sans"/>
                        <a:sym typeface="Albert Sans"/>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20%</a:t>
                      </a:r>
                      <a:endParaRPr sz="1000">
                        <a:solidFill>
                          <a:schemeClr val="dk1"/>
                        </a:solidFill>
                        <a:latin typeface="Albert Sans"/>
                        <a:ea typeface="Albert Sans"/>
                        <a:cs typeface="Albert Sans"/>
                        <a:sym typeface="Albert Sans"/>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271800">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South</a:t>
                      </a:r>
                      <a:endParaRPr sz="1000">
                        <a:solidFill>
                          <a:schemeClr val="dk1"/>
                        </a:solidFill>
                        <a:latin typeface="Albert Sans"/>
                        <a:ea typeface="Albert Sans"/>
                        <a:cs typeface="Albert Sans"/>
                        <a:sym typeface="Albert Sans"/>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2,500</a:t>
                      </a:r>
                      <a:endParaRPr sz="1000">
                        <a:solidFill>
                          <a:schemeClr val="dk1"/>
                        </a:solidFill>
                        <a:latin typeface="Albert Sans"/>
                        <a:ea typeface="Albert Sans"/>
                        <a:cs typeface="Albert Sans"/>
                        <a:sym typeface="Albert Sans"/>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50%</a:t>
                      </a:r>
                      <a:endParaRPr sz="1000">
                        <a:solidFill>
                          <a:schemeClr val="dk1"/>
                        </a:solidFill>
                        <a:latin typeface="Albert Sans"/>
                        <a:ea typeface="Albert Sans"/>
                        <a:cs typeface="Albert Sans"/>
                        <a:sym typeface="Albert Sans"/>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271800">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East</a:t>
                      </a:r>
                      <a:endParaRPr sz="1000">
                        <a:solidFill>
                          <a:schemeClr val="dk1"/>
                        </a:solidFill>
                        <a:latin typeface="Albert Sans"/>
                        <a:ea typeface="Albert Sans"/>
                        <a:cs typeface="Albert Sans"/>
                        <a:sym typeface="Albert Sans"/>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1,200</a:t>
                      </a:r>
                      <a:endParaRPr sz="1000">
                        <a:solidFill>
                          <a:schemeClr val="dk1"/>
                        </a:solidFill>
                        <a:latin typeface="Albert Sans"/>
                        <a:ea typeface="Albert Sans"/>
                        <a:cs typeface="Albert Sans"/>
                        <a:sym typeface="Albert Sans"/>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00000"/>
                        </a:lnSpc>
                        <a:spcBef>
                          <a:spcPts val="0"/>
                        </a:spcBef>
                        <a:spcAft>
                          <a:spcPts val="0"/>
                        </a:spcAft>
                        <a:buNone/>
                      </a:pPr>
                      <a:r>
                        <a:rPr lang="en" sz="1000">
                          <a:solidFill>
                            <a:schemeClr val="dk1"/>
                          </a:solidFill>
                          <a:latin typeface="Albert Sans"/>
                          <a:ea typeface="Albert Sans"/>
                          <a:cs typeface="Albert Sans"/>
                          <a:sym typeface="Albert Sans"/>
                        </a:rPr>
                        <a:t>24%</a:t>
                      </a:r>
                      <a:endParaRPr sz="1000">
                        <a:solidFill>
                          <a:schemeClr val="dk1"/>
                        </a:solidFill>
                        <a:latin typeface="Albert Sans"/>
                        <a:ea typeface="Albert Sans"/>
                        <a:cs typeface="Albert Sans"/>
                        <a:sym typeface="Albert Sans"/>
                      </a:endParaRPr>
                    </a:p>
                  </a:txBody>
                  <a:tcPr marT="9125" marB="9125" marR="9125" marL="27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bl>
          </a:graphicData>
        </a:graphic>
      </p:graphicFrame>
      <p:sp>
        <p:nvSpPr>
          <p:cNvPr id="518" name="Google Shape;518;p44"/>
          <p:cNvSpPr txBox="1"/>
          <p:nvPr>
            <p:ph type="title"/>
          </p:nvPr>
        </p:nvSpPr>
        <p:spPr>
          <a:xfrm>
            <a:off x="720000" y="535000"/>
            <a:ext cx="77040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Disease management</a:t>
            </a:r>
            <a:endParaRPr/>
          </a:p>
        </p:txBody>
      </p:sp>
      <p:sp>
        <p:nvSpPr>
          <p:cNvPr id="519" name="Google Shape;519;p44"/>
          <p:cNvSpPr txBox="1"/>
          <p:nvPr/>
        </p:nvSpPr>
        <p:spPr>
          <a:xfrm>
            <a:off x="5259975" y="1273075"/>
            <a:ext cx="30132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Decrease in new cases this year</a:t>
            </a:r>
            <a:endParaRPr sz="1200">
              <a:solidFill>
                <a:schemeClr val="dk1"/>
              </a:solidFill>
              <a:latin typeface="Albert Sans"/>
              <a:ea typeface="Albert Sans"/>
              <a:cs typeface="Albert Sans"/>
              <a:sym typeface="Albert Sans"/>
            </a:endParaRPr>
          </a:p>
        </p:txBody>
      </p:sp>
      <p:sp>
        <p:nvSpPr>
          <p:cNvPr id="520" name="Google Shape;520;p44"/>
          <p:cNvSpPr txBox="1"/>
          <p:nvPr/>
        </p:nvSpPr>
        <p:spPr>
          <a:xfrm>
            <a:off x="5259975" y="1836775"/>
            <a:ext cx="30132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Treatment success rate</a:t>
            </a:r>
            <a:endParaRPr sz="1200">
              <a:solidFill>
                <a:schemeClr val="dk1"/>
              </a:solidFill>
              <a:latin typeface="Albert Sans"/>
              <a:ea typeface="Albert Sans"/>
              <a:cs typeface="Albert Sans"/>
              <a:sym typeface="Albert Sans"/>
            </a:endParaRPr>
          </a:p>
        </p:txBody>
      </p:sp>
      <p:sp>
        <p:nvSpPr>
          <p:cNvPr id="521" name="Google Shape;521;p44"/>
          <p:cNvSpPr txBox="1"/>
          <p:nvPr/>
        </p:nvSpPr>
        <p:spPr>
          <a:xfrm>
            <a:off x="5259975" y="2401025"/>
            <a:ext cx="3013200" cy="48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Decrease in mortality rate over last year</a:t>
            </a:r>
            <a:endParaRPr sz="1200">
              <a:solidFill>
                <a:schemeClr val="dk1"/>
              </a:solidFill>
              <a:latin typeface="Albert Sans"/>
              <a:ea typeface="Albert Sans"/>
              <a:cs typeface="Albert Sans"/>
              <a:sym typeface="Albert Sans"/>
            </a:endParaRPr>
          </a:p>
        </p:txBody>
      </p:sp>
      <p:sp>
        <p:nvSpPr>
          <p:cNvPr id="522" name="Google Shape;522;p44"/>
          <p:cNvSpPr/>
          <p:nvPr/>
        </p:nvSpPr>
        <p:spPr>
          <a:xfrm>
            <a:off x="4432988" y="1273075"/>
            <a:ext cx="758100" cy="4875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bhaya Libre"/>
                <a:ea typeface="Abhaya Libre"/>
                <a:cs typeface="Abhaya Libre"/>
                <a:sym typeface="Abhaya Libre"/>
              </a:rPr>
              <a:t>10</a:t>
            </a:r>
            <a:r>
              <a:rPr b="1" lang="en" sz="2000">
                <a:solidFill>
                  <a:schemeClr val="dk1"/>
                </a:solidFill>
                <a:latin typeface="Abhaya Libre"/>
                <a:ea typeface="Abhaya Libre"/>
                <a:cs typeface="Abhaya Libre"/>
                <a:sym typeface="Abhaya Libre"/>
              </a:rPr>
              <a:t>%</a:t>
            </a:r>
            <a:endParaRPr b="1" sz="2000">
              <a:solidFill>
                <a:schemeClr val="dk1"/>
              </a:solidFill>
              <a:latin typeface="Abhaya Libre"/>
              <a:ea typeface="Abhaya Libre"/>
              <a:cs typeface="Abhaya Libre"/>
              <a:sym typeface="Abhaya Libre"/>
            </a:endParaRPr>
          </a:p>
        </p:txBody>
      </p:sp>
      <p:sp>
        <p:nvSpPr>
          <p:cNvPr id="523" name="Google Shape;523;p44"/>
          <p:cNvSpPr/>
          <p:nvPr/>
        </p:nvSpPr>
        <p:spPr>
          <a:xfrm>
            <a:off x="4432988" y="1836775"/>
            <a:ext cx="758100" cy="4875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bhaya Libre"/>
                <a:ea typeface="Abhaya Libre"/>
                <a:cs typeface="Abhaya Libre"/>
                <a:sym typeface="Abhaya Libre"/>
              </a:rPr>
              <a:t>95%</a:t>
            </a:r>
            <a:endParaRPr b="1" sz="2000">
              <a:solidFill>
                <a:schemeClr val="dk1"/>
              </a:solidFill>
              <a:latin typeface="Abhaya Libre"/>
              <a:ea typeface="Abhaya Libre"/>
              <a:cs typeface="Abhaya Libre"/>
              <a:sym typeface="Abhaya Libre"/>
            </a:endParaRPr>
          </a:p>
        </p:txBody>
      </p:sp>
      <p:sp>
        <p:nvSpPr>
          <p:cNvPr id="524" name="Google Shape;524;p44"/>
          <p:cNvSpPr/>
          <p:nvPr/>
        </p:nvSpPr>
        <p:spPr>
          <a:xfrm>
            <a:off x="4432988" y="2401025"/>
            <a:ext cx="758100" cy="4875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Abhaya Libre"/>
                <a:ea typeface="Abhaya Libre"/>
                <a:cs typeface="Abhaya Libre"/>
                <a:sym typeface="Abhaya Libre"/>
              </a:rPr>
              <a:t>2</a:t>
            </a:r>
            <a:r>
              <a:rPr b="1" lang="en" sz="2000">
                <a:solidFill>
                  <a:schemeClr val="dk1"/>
                </a:solidFill>
                <a:latin typeface="Abhaya Libre"/>
                <a:ea typeface="Abhaya Libre"/>
                <a:cs typeface="Abhaya Libre"/>
                <a:sym typeface="Abhaya Libre"/>
              </a:rPr>
              <a:t>0%</a:t>
            </a:r>
            <a:endParaRPr b="1" sz="2000">
              <a:solidFill>
                <a:schemeClr val="dk1"/>
              </a:solidFill>
              <a:latin typeface="Abhaya Libre"/>
              <a:ea typeface="Abhaya Libre"/>
              <a:cs typeface="Abhaya Libre"/>
              <a:sym typeface="Abhaya Libre"/>
            </a:endParaRPr>
          </a:p>
        </p:txBody>
      </p:sp>
      <p:sp>
        <p:nvSpPr>
          <p:cNvPr id="525" name="Google Shape;525;p44"/>
          <p:cNvSpPr txBox="1"/>
          <p:nvPr/>
        </p:nvSpPr>
        <p:spPr>
          <a:xfrm>
            <a:off x="752675" y="1133300"/>
            <a:ext cx="2739000" cy="77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1"/>
                </a:solidFill>
                <a:latin typeface="Abhaya Libre"/>
                <a:ea typeface="Abhaya Libre"/>
                <a:cs typeface="Abhaya Libre"/>
                <a:sym typeface="Abhaya Libre"/>
              </a:rPr>
              <a:t>Number of cases of the </a:t>
            </a:r>
            <a:r>
              <a:rPr b="1" lang="en" sz="2100">
                <a:solidFill>
                  <a:schemeClr val="dk1"/>
                </a:solidFill>
                <a:latin typeface="Abhaya Libre"/>
                <a:ea typeface="Abhaya Libre"/>
                <a:cs typeface="Abhaya Libre"/>
                <a:sym typeface="Abhaya Libre"/>
              </a:rPr>
              <a:t>disease</a:t>
            </a:r>
            <a:r>
              <a:rPr b="1" lang="en" sz="2100">
                <a:solidFill>
                  <a:schemeClr val="dk1"/>
                </a:solidFill>
                <a:latin typeface="Abhaya Libre"/>
                <a:ea typeface="Abhaya Libre"/>
                <a:cs typeface="Abhaya Libre"/>
                <a:sym typeface="Abhaya Libre"/>
              </a:rPr>
              <a:t> over time</a:t>
            </a:r>
            <a:endParaRPr b="1" sz="2100">
              <a:solidFill>
                <a:schemeClr val="dk1"/>
              </a:solidFill>
              <a:latin typeface="Abhaya Libre"/>
              <a:ea typeface="Abhaya Libre"/>
              <a:cs typeface="Abhaya Libre"/>
              <a:sym typeface="Abhaya Libre"/>
            </a:endParaRPr>
          </a:p>
        </p:txBody>
      </p:sp>
      <p:sp>
        <p:nvSpPr>
          <p:cNvPr id="526" name="Google Shape;526;p44"/>
          <p:cNvSpPr txBox="1"/>
          <p:nvPr/>
        </p:nvSpPr>
        <p:spPr>
          <a:xfrm>
            <a:off x="853725" y="4346225"/>
            <a:ext cx="7436700" cy="23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Albert Sans"/>
                <a:ea typeface="Albert Sans"/>
                <a:cs typeface="Albert Sans"/>
                <a:sym typeface="Albert Sans"/>
              </a:rPr>
              <a:t>Follow the link in the graph to modify its data and then paste the new one here. </a:t>
            </a:r>
            <a:r>
              <a:rPr b="1" lang="en" sz="1000" u="sng">
                <a:solidFill>
                  <a:schemeClr val="dk1"/>
                </a:solidFill>
                <a:latin typeface="Albert Sans"/>
                <a:ea typeface="Albert Sans"/>
                <a:cs typeface="Albert Sans"/>
                <a:sym typeface="Albert Sans"/>
                <a:hlinkClick r:id="rId3">
                  <a:extLst>
                    <a:ext uri="{A12FA001-AC4F-418D-AE19-62706E023703}">
                      <ahyp:hlinkClr val="tx"/>
                    </a:ext>
                  </a:extLst>
                </a:hlinkClick>
              </a:rPr>
              <a:t>For more info, click here</a:t>
            </a:r>
            <a:endParaRPr b="1" sz="1000" u="sng">
              <a:solidFill>
                <a:schemeClr val="dk1"/>
              </a:solidFill>
              <a:latin typeface="Albert Sans"/>
              <a:ea typeface="Albert Sans"/>
              <a:cs typeface="Albert Sans"/>
              <a:sym typeface="Albert Sans"/>
            </a:endParaRPr>
          </a:p>
        </p:txBody>
      </p:sp>
      <p:pic>
        <p:nvPicPr>
          <p:cNvPr id="527" name="Google Shape;527;p44">
            <a:hlinkClick r:id="rId4"/>
          </p:cNvPr>
          <p:cNvPicPr preferRelativeResize="0"/>
          <p:nvPr/>
        </p:nvPicPr>
        <p:blipFill>
          <a:blip r:embed="rId5">
            <a:alphaModFix/>
          </a:blip>
          <a:stretch>
            <a:fillRect/>
          </a:stretch>
        </p:blipFill>
        <p:spPr>
          <a:xfrm>
            <a:off x="720000" y="2036000"/>
            <a:ext cx="3455289" cy="22411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4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Disease overview and conclusions</a:t>
            </a:r>
            <a:endParaRPr/>
          </a:p>
        </p:txBody>
      </p:sp>
      <p:graphicFrame>
        <p:nvGraphicFramePr>
          <p:cNvPr id="533" name="Google Shape;533;p45"/>
          <p:cNvGraphicFramePr/>
          <p:nvPr/>
        </p:nvGraphicFramePr>
        <p:xfrm>
          <a:off x="720000" y="1153575"/>
          <a:ext cx="3000000" cy="3000000"/>
        </p:xfrm>
        <a:graphic>
          <a:graphicData uri="http://schemas.openxmlformats.org/drawingml/2006/table">
            <a:tbl>
              <a:tblPr>
                <a:noFill/>
                <a:tableStyleId>{C76C59B2-402D-491A-B41A-9D5CA15B3F74}</a:tableStyleId>
              </a:tblPr>
              <a:tblGrid>
                <a:gridCol w="1143000"/>
                <a:gridCol w="2568950"/>
              </a:tblGrid>
              <a:tr h="405700">
                <a:tc gridSpan="2">
                  <a:txBody>
                    <a:bodyPr/>
                    <a:lstStyle/>
                    <a:p>
                      <a:pPr indent="0" lvl="0" marL="0" rtl="0" algn="l">
                        <a:spcBef>
                          <a:spcPts val="0"/>
                        </a:spcBef>
                        <a:spcAft>
                          <a:spcPts val="0"/>
                        </a:spcAft>
                        <a:buNone/>
                      </a:pPr>
                      <a:r>
                        <a:rPr b="1" lang="en" sz="2100">
                          <a:solidFill>
                            <a:schemeClr val="dk1"/>
                          </a:solidFill>
                          <a:latin typeface="Abhaya Libre"/>
                          <a:ea typeface="Abhaya Libre"/>
                          <a:cs typeface="Abhaya Libre"/>
                          <a:sym typeface="Abhaya Libre"/>
                        </a:rPr>
                        <a:t>Information</a:t>
                      </a:r>
                      <a:endParaRPr b="1" sz="2100">
                        <a:latin typeface="Abhaya Libre"/>
                        <a:ea typeface="Abhaya Libre"/>
                        <a:cs typeface="Abhaya Libre"/>
                        <a:sym typeface="Abhaya Libre"/>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hMerge="1"/>
              </a:tr>
              <a:tr h="609850">
                <a:tc>
                  <a:txBody>
                    <a:bodyPr/>
                    <a:lstStyle/>
                    <a:p>
                      <a:pPr indent="0" lvl="0" marL="0" rtl="0" algn="l">
                        <a:spcBef>
                          <a:spcPts val="0"/>
                        </a:spcBef>
                        <a:spcAft>
                          <a:spcPts val="0"/>
                        </a:spcAft>
                        <a:buNone/>
                      </a:pPr>
                      <a:r>
                        <a:rPr b="1" lang="en" sz="1600">
                          <a:solidFill>
                            <a:schemeClr val="dk1"/>
                          </a:solidFill>
                          <a:latin typeface="Abhaya Libre"/>
                          <a:ea typeface="Abhaya Libre"/>
                          <a:cs typeface="Abhaya Libre"/>
                          <a:sym typeface="Abhaya Libre"/>
                        </a:rPr>
                        <a:t>Causes</a:t>
                      </a:r>
                      <a:endParaRPr b="1" sz="1600">
                        <a:solidFill>
                          <a:schemeClr val="dk1"/>
                        </a:solidFill>
                        <a:latin typeface="Abhaya Libre"/>
                        <a:ea typeface="Abhaya Libre"/>
                        <a:cs typeface="Abhaya Libre"/>
                        <a:sym typeface="Abhaya Libre"/>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Genetic, environmental, and lifestyle factors</a:t>
                      </a:r>
                      <a:endParaRPr sz="1200">
                        <a:solidFill>
                          <a:schemeClr val="dk1"/>
                        </a:solidFill>
                        <a:latin typeface="Albert Sans"/>
                        <a:ea typeface="Albert Sans"/>
                        <a:cs typeface="Albert Sans"/>
                        <a:sym typeface="Albert Sans"/>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609850">
                <a:tc>
                  <a:txBody>
                    <a:bodyPr/>
                    <a:lstStyle/>
                    <a:p>
                      <a:pPr indent="0" lvl="0" marL="0" rtl="0" algn="l">
                        <a:spcBef>
                          <a:spcPts val="0"/>
                        </a:spcBef>
                        <a:spcAft>
                          <a:spcPts val="0"/>
                        </a:spcAft>
                        <a:buNone/>
                      </a:pPr>
                      <a:r>
                        <a:rPr b="1" lang="en" sz="1600">
                          <a:solidFill>
                            <a:schemeClr val="dk1"/>
                          </a:solidFill>
                          <a:latin typeface="Abhaya Libre"/>
                          <a:ea typeface="Abhaya Libre"/>
                          <a:cs typeface="Abhaya Libre"/>
                          <a:sym typeface="Abhaya Libre"/>
                        </a:rPr>
                        <a:t>Symptoms</a:t>
                      </a:r>
                      <a:endParaRPr b="1" sz="1600">
                        <a:solidFill>
                          <a:schemeClr val="dk1"/>
                        </a:solidFill>
                        <a:latin typeface="Abhaya Libre"/>
                        <a:ea typeface="Abhaya Libre"/>
                        <a:cs typeface="Abhaya Libre"/>
                        <a:sym typeface="Abhaya Libre"/>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Fatigue, weight loss, joint pain, fever, and rash</a:t>
                      </a:r>
                      <a:endParaRPr sz="1200">
                        <a:solidFill>
                          <a:schemeClr val="dk1"/>
                        </a:solidFill>
                        <a:latin typeface="Albert Sans"/>
                        <a:ea typeface="Albert Sans"/>
                        <a:cs typeface="Albert Sans"/>
                        <a:sym typeface="Albert Sans"/>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609850">
                <a:tc>
                  <a:txBody>
                    <a:bodyPr/>
                    <a:lstStyle/>
                    <a:p>
                      <a:pPr indent="0" lvl="0" marL="0" rtl="0" algn="l">
                        <a:spcBef>
                          <a:spcPts val="0"/>
                        </a:spcBef>
                        <a:spcAft>
                          <a:spcPts val="0"/>
                        </a:spcAft>
                        <a:buNone/>
                      </a:pPr>
                      <a:r>
                        <a:rPr b="1" lang="en" sz="1600">
                          <a:solidFill>
                            <a:schemeClr val="dk1"/>
                          </a:solidFill>
                          <a:latin typeface="Abhaya Libre"/>
                          <a:ea typeface="Abhaya Libre"/>
                          <a:cs typeface="Abhaya Libre"/>
                          <a:sym typeface="Abhaya Libre"/>
                        </a:rPr>
                        <a:t>Diagnosis</a:t>
                      </a:r>
                      <a:endParaRPr b="1" sz="1600">
                        <a:solidFill>
                          <a:schemeClr val="dk1"/>
                        </a:solidFill>
                        <a:latin typeface="Abhaya Libre"/>
                        <a:ea typeface="Abhaya Libre"/>
                        <a:cs typeface="Abhaya Libre"/>
                        <a:sym typeface="Abhaya Libre"/>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Blood tests, imaging tests, biopsy and interviews</a:t>
                      </a:r>
                      <a:endParaRPr sz="1200">
                        <a:solidFill>
                          <a:schemeClr val="dk1"/>
                        </a:solidFill>
                        <a:latin typeface="Albert Sans"/>
                        <a:ea typeface="Albert Sans"/>
                        <a:cs typeface="Albert Sans"/>
                        <a:sym typeface="Albert Sans"/>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609850">
                <a:tc>
                  <a:txBody>
                    <a:bodyPr/>
                    <a:lstStyle/>
                    <a:p>
                      <a:pPr indent="0" lvl="0" marL="0" rtl="0" algn="l">
                        <a:spcBef>
                          <a:spcPts val="0"/>
                        </a:spcBef>
                        <a:spcAft>
                          <a:spcPts val="0"/>
                        </a:spcAft>
                        <a:buNone/>
                      </a:pPr>
                      <a:r>
                        <a:rPr b="1" lang="en" sz="1600">
                          <a:solidFill>
                            <a:schemeClr val="dk1"/>
                          </a:solidFill>
                          <a:latin typeface="Abhaya Libre"/>
                          <a:ea typeface="Abhaya Libre"/>
                          <a:cs typeface="Abhaya Libre"/>
                          <a:sym typeface="Abhaya Libre"/>
                        </a:rPr>
                        <a:t>Treatment</a:t>
                      </a:r>
                      <a:endParaRPr b="1" sz="1600">
                        <a:solidFill>
                          <a:schemeClr val="dk1"/>
                        </a:solidFill>
                        <a:latin typeface="Abhaya Libre"/>
                        <a:ea typeface="Abhaya Libre"/>
                        <a:cs typeface="Abhaya Libre"/>
                        <a:sym typeface="Abhaya Libre"/>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Medications, surgery, lifestyle changes, behavioral therapy</a:t>
                      </a:r>
                      <a:endParaRPr sz="1200">
                        <a:solidFill>
                          <a:schemeClr val="dk1"/>
                        </a:solidFill>
                        <a:latin typeface="Albert Sans"/>
                        <a:ea typeface="Albert Sans"/>
                        <a:cs typeface="Albert Sans"/>
                        <a:sym typeface="Albert Sans"/>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609850">
                <a:tc>
                  <a:txBody>
                    <a:bodyPr/>
                    <a:lstStyle/>
                    <a:p>
                      <a:pPr indent="0" lvl="0" marL="0" rtl="0" algn="l">
                        <a:spcBef>
                          <a:spcPts val="0"/>
                        </a:spcBef>
                        <a:spcAft>
                          <a:spcPts val="0"/>
                        </a:spcAft>
                        <a:buNone/>
                      </a:pPr>
                      <a:r>
                        <a:rPr b="1" lang="en" sz="1600">
                          <a:solidFill>
                            <a:schemeClr val="dk1"/>
                          </a:solidFill>
                          <a:latin typeface="Abhaya Libre"/>
                          <a:ea typeface="Abhaya Libre"/>
                          <a:cs typeface="Abhaya Libre"/>
                          <a:sym typeface="Abhaya Libre"/>
                        </a:rPr>
                        <a:t>Prevention</a:t>
                      </a:r>
                      <a:endParaRPr b="1" sz="1600">
                        <a:solidFill>
                          <a:schemeClr val="dk1"/>
                        </a:solidFill>
                        <a:latin typeface="Abhaya Libre"/>
                        <a:ea typeface="Abhaya Libre"/>
                        <a:cs typeface="Abhaya Libre"/>
                        <a:sym typeface="Abhaya Libre"/>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700" scaled="0"/>
                    </a:gradFill>
                  </a:tcPr>
                </a:tc>
                <a:tc>
                  <a:txBody>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Vaccination, hygiene, and avoiding high-risk behaviors</a:t>
                      </a:r>
                      <a:endParaRPr sz="1200">
                        <a:solidFill>
                          <a:schemeClr val="dk1"/>
                        </a:solidFill>
                        <a:latin typeface="Albert Sans"/>
                        <a:ea typeface="Albert Sans"/>
                        <a:cs typeface="Albert Sans"/>
                        <a:sym typeface="Albert Sans"/>
                      </a:endParaRPr>
                    </a:p>
                  </a:txBody>
                  <a:tcPr marT="45700" marB="45700" marR="45700" marL="45700" anchor="b">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534" name="Google Shape;534;p45"/>
          <p:cNvSpPr txBox="1"/>
          <p:nvPr>
            <p:ph idx="4294967295" type="subTitle"/>
          </p:nvPr>
        </p:nvSpPr>
        <p:spPr>
          <a:xfrm>
            <a:off x="4581425" y="1153575"/>
            <a:ext cx="3842700" cy="42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100">
                <a:latin typeface="Abhaya Libre"/>
                <a:ea typeface="Abhaya Libre"/>
                <a:cs typeface="Abhaya Libre"/>
                <a:sym typeface="Abhaya Libre"/>
              </a:rPr>
              <a:t>Key findings</a:t>
            </a:r>
            <a:endParaRPr b="1" sz="2100">
              <a:latin typeface="Abhaya Libre"/>
              <a:ea typeface="Abhaya Libre"/>
              <a:cs typeface="Abhaya Libre"/>
              <a:sym typeface="Abhaya Libre"/>
            </a:endParaRPr>
          </a:p>
        </p:txBody>
      </p:sp>
      <p:sp>
        <p:nvSpPr>
          <p:cNvPr id="535" name="Google Shape;535;p45"/>
          <p:cNvSpPr txBox="1"/>
          <p:nvPr>
            <p:ph idx="4294967295" type="subTitle"/>
          </p:nvPr>
        </p:nvSpPr>
        <p:spPr>
          <a:xfrm>
            <a:off x="4581425" y="1474400"/>
            <a:ext cx="3842700" cy="10281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Clr>
                <a:schemeClr val="dk2"/>
              </a:buClr>
              <a:buSzPts val="1200"/>
              <a:buChar char="●"/>
            </a:pPr>
            <a:r>
              <a:rPr lang="en"/>
              <a:t>Summarize the most important or relevant aspects of the disease</a:t>
            </a:r>
            <a:endParaRPr/>
          </a:p>
          <a:p>
            <a:pPr indent="-304800" lvl="0" marL="342900" rtl="0" algn="l">
              <a:spcBef>
                <a:spcPts val="0"/>
              </a:spcBef>
              <a:spcAft>
                <a:spcPts val="0"/>
              </a:spcAft>
              <a:buClr>
                <a:schemeClr val="dk2"/>
              </a:buClr>
              <a:buSzPts val="1200"/>
              <a:buChar char="●"/>
            </a:pPr>
            <a:r>
              <a:rPr lang="en"/>
              <a:t>Use bullet points to present the key findings in a clear and organized manner</a:t>
            </a:r>
            <a:endParaRPr/>
          </a:p>
        </p:txBody>
      </p:sp>
      <p:sp>
        <p:nvSpPr>
          <p:cNvPr id="536" name="Google Shape;536;p45"/>
          <p:cNvSpPr txBox="1"/>
          <p:nvPr>
            <p:ph idx="4294967295" type="subTitle"/>
          </p:nvPr>
        </p:nvSpPr>
        <p:spPr>
          <a:xfrm>
            <a:off x="4581422" y="2555688"/>
            <a:ext cx="3711900" cy="42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100">
                <a:latin typeface="Abhaya Libre"/>
                <a:ea typeface="Abhaya Libre"/>
                <a:cs typeface="Abhaya Libre"/>
                <a:sym typeface="Abhaya Libre"/>
              </a:rPr>
              <a:t>Conclusions</a:t>
            </a:r>
            <a:endParaRPr b="1" sz="2100">
              <a:latin typeface="Abhaya Libre"/>
              <a:ea typeface="Abhaya Libre"/>
              <a:cs typeface="Abhaya Libre"/>
              <a:sym typeface="Abhaya Libre"/>
            </a:endParaRPr>
          </a:p>
        </p:txBody>
      </p:sp>
      <p:sp>
        <p:nvSpPr>
          <p:cNvPr id="537" name="Google Shape;537;p45"/>
          <p:cNvSpPr txBox="1"/>
          <p:nvPr>
            <p:ph idx="4294967295" type="subTitle"/>
          </p:nvPr>
        </p:nvSpPr>
        <p:spPr>
          <a:xfrm>
            <a:off x="5100125" y="2971300"/>
            <a:ext cx="3324000" cy="676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 this section, summarize the key findings from the disease study</a:t>
            </a:r>
            <a:endParaRPr/>
          </a:p>
        </p:txBody>
      </p:sp>
      <p:sp>
        <p:nvSpPr>
          <p:cNvPr id="538" name="Google Shape;538;p45"/>
          <p:cNvSpPr txBox="1"/>
          <p:nvPr>
            <p:ph idx="4294967295" type="subTitle"/>
          </p:nvPr>
        </p:nvSpPr>
        <p:spPr>
          <a:xfrm>
            <a:off x="5100125" y="3785200"/>
            <a:ext cx="3324000" cy="6768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Provide an overview of the implications for the current diagnosis and treatment plan</a:t>
            </a:r>
            <a:endParaRPr/>
          </a:p>
        </p:txBody>
      </p:sp>
      <p:sp>
        <p:nvSpPr>
          <p:cNvPr id="539" name="Google Shape;539;p45"/>
          <p:cNvSpPr/>
          <p:nvPr/>
        </p:nvSpPr>
        <p:spPr>
          <a:xfrm>
            <a:off x="4581425" y="2971300"/>
            <a:ext cx="518700" cy="6768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latin typeface="Abhaya Libre"/>
                <a:ea typeface="Abhaya Libre"/>
                <a:cs typeface="Abhaya Libre"/>
                <a:sym typeface="Abhaya Libre"/>
              </a:rPr>
              <a:t>1</a:t>
            </a:r>
            <a:endParaRPr b="1" sz="3000">
              <a:latin typeface="Abhaya Libre"/>
              <a:ea typeface="Abhaya Libre"/>
              <a:cs typeface="Abhaya Libre"/>
              <a:sym typeface="Abhaya Libre"/>
            </a:endParaRPr>
          </a:p>
        </p:txBody>
      </p:sp>
      <p:sp>
        <p:nvSpPr>
          <p:cNvPr id="540" name="Google Shape;540;p45"/>
          <p:cNvSpPr/>
          <p:nvPr/>
        </p:nvSpPr>
        <p:spPr>
          <a:xfrm>
            <a:off x="4581425" y="3785200"/>
            <a:ext cx="518700" cy="676800"/>
          </a:xfrm>
          <a:prstGeom prst="rect">
            <a:avLst/>
          </a:pr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latin typeface="Abhaya Libre"/>
                <a:ea typeface="Abhaya Libre"/>
                <a:cs typeface="Abhaya Libre"/>
                <a:sym typeface="Abhaya Libre"/>
              </a:rPr>
              <a:t>2</a:t>
            </a:r>
            <a:endParaRPr b="1" sz="3000">
              <a:latin typeface="Abhaya Libre"/>
              <a:ea typeface="Abhaya Libre"/>
              <a:cs typeface="Abhaya Libre"/>
              <a:sym typeface="Abhaya Libr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244" name="Google Shape;244;p28"/>
          <p:cNvSpPr txBox="1"/>
          <p:nvPr>
            <p:ph idx="1" type="body"/>
          </p:nvPr>
        </p:nvSpPr>
        <p:spPr>
          <a:xfrm>
            <a:off x="720000" y="1061266"/>
            <a:ext cx="7704000" cy="37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245" name="Google Shape;245;p28"/>
          <p:cNvGraphicFramePr/>
          <p:nvPr/>
        </p:nvGraphicFramePr>
        <p:xfrm>
          <a:off x="720000" y="1561908"/>
          <a:ext cx="3000000" cy="3000000"/>
        </p:xfrm>
        <a:graphic>
          <a:graphicData uri="http://schemas.openxmlformats.org/drawingml/2006/table">
            <a:tbl>
              <a:tblPr>
                <a:noFill/>
                <a:tableStyleId>{C76C59B2-402D-491A-B41A-9D5CA15B3F74}</a:tableStyleId>
              </a:tblPr>
              <a:tblGrid>
                <a:gridCol w="2488625"/>
                <a:gridCol w="5215375"/>
              </a:tblGrid>
              <a:tr h="383150">
                <a:tc>
                  <a:txBody>
                    <a:bodyPr/>
                    <a:lstStyle/>
                    <a:p>
                      <a:pPr indent="0" lvl="0" marL="0" rtl="0" algn="l">
                        <a:spcBef>
                          <a:spcPts val="0"/>
                        </a:spcBef>
                        <a:spcAft>
                          <a:spcPts val="0"/>
                        </a:spcAft>
                        <a:buNone/>
                      </a:pPr>
                      <a:r>
                        <a:rPr b="1" lang="en" sz="1300" u="sng">
                          <a:solidFill>
                            <a:schemeClr val="dk1"/>
                          </a:solidFill>
                          <a:latin typeface="Abhaya Libre"/>
                          <a:ea typeface="Abhaya Libre"/>
                          <a:cs typeface="Abhaya Libre"/>
                          <a:sym typeface="Abhaya Libre"/>
                          <a:hlinkClick action="ppaction://hlinksldjump" r:id="rId3">
                            <a:extLst>
                              <a:ext uri="{A12FA001-AC4F-418D-AE19-62706E023703}">
                                <ahyp:hlinkClr val="tx"/>
                              </a:ext>
                            </a:extLst>
                          </a:hlinkClick>
                        </a:rPr>
                        <a:t>Fonts</a:t>
                      </a:r>
                      <a:endParaRPr b="1" sz="1300" u="sng">
                        <a:solidFill>
                          <a:schemeClr val="dk1"/>
                        </a:solidFill>
                        <a:latin typeface="Abhaya Libre"/>
                        <a:ea typeface="Abhaya Libre"/>
                        <a:cs typeface="Abhaya Libre"/>
                        <a:sym typeface="Abhaya Libre"/>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012" scaled="0"/>
                    </a:gradFill>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To view this template correctly in PowerPoint, download and install the fonts we used</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46275">
                <a:tc>
                  <a:txBody>
                    <a:bodyPr/>
                    <a:lstStyle/>
                    <a:p>
                      <a:pPr indent="0" lvl="0" marL="0" rtl="0" algn="l">
                        <a:spcBef>
                          <a:spcPts val="0"/>
                        </a:spcBef>
                        <a:spcAft>
                          <a:spcPts val="0"/>
                        </a:spcAft>
                        <a:buNone/>
                      </a:pPr>
                      <a:r>
                        <a:rPr b="1" lang="en" sz="1300" u="sng">
                          <a:solidFill>
                            <a:schemeClr val="dk1"/>
                          </a:solidFill>
                          <a:latin typeface="Abhaya Libre"/>
                          <a:ea typeface="Abhaya Libre"/>
                          <a:cs typeface="Abhaya Libre"/>
                          <a:sym typeface="Abhaya Libre"/>
                          <a:hlinkClick action="ppaction://hlinksldjump" r:id="rId4">
                            <a:extLst>
                              <a:ext uri="{A12FA001-AC4F-418D-AE19-62706E023703}">
                                <ahyp:hlinkClr val="tx"/>
                              </a:ext>
                            </a:extLst>
                          </a:hlinkClick>
                        </a:rPr>
                        <a:t>Used </a:t>
                      </a:r>
                      <a:r>
                        <a:rPr b="1" lang="en" sz="1300">
                          <a:solidFill>
                            <a:schemeClr val="dk1"/>
                          </a:solidFill>
                          <a:latin typeface="Abhaya Libre"/>
                          <a:ea typeface="Abhaya Libre"/>
                          <a:cs typeface="Abhaya Libre"/>
                          <a:sym typeface="Abhaya Libre"/>
                        </a:rPr>
                        <a:t>and</a:t>
                      </a:r>
                      <a:r>
                        <a:rPr b="1" lang="en" sz="1300" u="sng">
                          <a:solidFill>
                            <a:schemeClr val="dk1"/>
                          </a:solidFill>
                          <a:latin typeface="Abhaya Libre"/>
                          <a:ea typeface="Abhaya Libre"/>
                          <a:cs typeface="Abhaya Libre"/>
                          <a:sym typeface="Abhaya Libre"/>
                          <a:hlinkClick action="ppaction://hlinksldjump" r:id="rId5">
                            <a:extLst>
                              <a:ext uri="{A12FA001-AC4F-418D-AE19-62706E023703}">
                                <ahyp:hlinkClr val="tx"/>
                              </a:ext>
                            </a:extLst>
                          </a:hlinkClick>
                        </a:rPr>
                        <a:t> alternative</a:t>
                      </a:r>
                      <a:r>
                        <a:rPr b="1" lang="en" sz="1300" u="sng">
                          <a:solidFill>
                            <a:schemeClr val="dk1"/>
                          </a:solidFill>
                          <a:latin typeface="Abhaya Libre"/>
                          <a:ea typeface="Abhaya Libre"/>
                          <a:cs typeface="Abhaya Libre"/>
                          <a:sym typeface="Abhaya Libre"/>
                          <a:hlinkClick action="ppaction://hlinksldjump" r:id="rId6">
                            <a:extLst>
                              <a:ext uri="{A12FA001-AC4F-418D-AE19-62706E023703}">
                                <ahyp:hlinkClr val="tx"/>
                              </a:ext>
                            </a:extLst>
                          </a:hlinkClick>
                        </a:rPr>
                        <a:t> resources</a:t>
                      </a:r>
                      <a:endParaRPr b="1" sz="1300" u="sng">
                        <a:solidFill>
                          <a:schemeClr val="dk1"/>
                        </a:solidFill>
                        <a:latin typeface="Abhaya Libre"/>
                        <a:ea typeface="Abhaya Libre"/>
                        <a:cs typeface="Abhaya Libre"/>
                        <a:sym typeface="Abhaya Libre"/>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012" scaled="0"/>
                    </a:gradFill>
                  </a:tcPr>
                </a:tc>
                <a:tc>
                  <a:txBody>
                    <a:bodyPr/>
                    <a:lstStyle/>
                    <a:p>
                      <a:pPr indent="0" lvl="0" marL="0" marR="0" rtl="0" algn="l">
                        <a:lnSpc>
                          <a:spcPct val="100000"/>
                        </a:lnSpc>
                        <a:spcBef>
                          <a:spcPts val="0"/>
                        </a:spcBef>
                        <a:spcAft>
                          <a:spcPts val="1600"/>
                        </a:spcAft>
                        <a:buNone/>
                      </a:pPr>
                      <a:r>
                        <a:rPr lang="en" sz="1000">
                          <a:solidFill>
                            <a:schemeClr val="dk1"/>
                          </a:solidFill>
                          <a:latin typeface="Albert Sans"/>
                          <a:ea typeface="Albert Sans"/>
                          <a:cs typeface="Albert Sans"/>
                          <a:sym typeface="Albert Sans"/>
                        </a:rPr>
                        <a:t>An assortment of graphic resources that are suitable for use in this presentation</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300" u="sng">
                          <a:solidFill>
                            <a:schemeClr val="dk1"/>
                          </a:solidFill>
                          <a:latin typeface="Abhaya Libre"/>
                          <a:ea typeface="Abhaya Libre"/>
                          <a:cs typeface="Abhaya Libre"/>
                          <a:sym typeface="Abhaya Libre"/>
                          <a:hlinkClick action="ppaction://hlinksldjump" r:id="rId7">
                            <a:extLst>
                              <a:ext uri="{A12FA001-AC4F-418D-AE19-62706E023703}">
                                <ahyp:hlinkClr val="tx"/>
                              </a:ext>
                            </a:extLst>
                          </a:hlinkClick>
                        </a:rPr>
                        <a:t>Thanks slide</a:t>
                      </a:r>
                      <a:endParaRPr b="1" sz="1300">
                        <a:solidFill>
                          <a:schemeClr val="dk1"/>
                        </a:solidFill>
                        <a:latin typeface="Abhaya Libre"/>
                        <a:ea typeface="Abhaya Libre"/>
                        <a:cs typeface="Abhaya Libre"/>
                        <a:sym typeface="Abhaya Libre"/>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012" scaled="0"/>
                    </a:gradFill>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must keep it so that proper credits for our design are given</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300" u="sng">
                          <a:solidFill>
                            <a:schemeClr val="dk1"/>
                          </a:solidFill>
                          <a:latin typeface="Abhaya Libre"/>
                          <a:ea typeface="Abhaya Libre"/>
                          <a:cs typeface="Abhaya Libre"/>
                          <a:sym typeface="Abhaya Libre"/>
                          <a:hlinkClick action="ppaction://hlinksldjump" r:id="rId8">
                            <a:extLst>
                              <a:ext uri="{A12FA001-AC4F-418D-AE19-62706E023703}">
                                <ahyp:hlinkClr val="tx"/>
                              </a:ext>
                            </a:extLst>
                          </a:hlinkClick>
                        </a:rPr>
                        <a:t>Colors</a:t>
                      </a:r>
                      <a:endParaRPr b="1" sz="1300" u="sng">
                        <a:solidFill>
                          <a:schemeClr val="dk1"/>
                        </a:solidFill>
                        <a:latin typeface="Abhaya Libre"/>
                        <a:ea typeface="Abhaya Libre"/>
                        <a:cs typeface="Abhaya Libre"/>
                        <a:sym typeface="Abhaya Libre"/>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012" scaled="0"/>
                    </a:gradFill>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All the colors used in this presentation</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46275">
                <a:tc>
                  <a:txBody>
                    <a:bodyPr/>
                    <a:lstStyle/>
                    <a:p>
                      <a:pPr indent="0" lvl="0" marL="0" rtl="0" algn="l">
                        <a:spcBef>
                          <a:spcPts val="0"/>
                        </a:spcBef>
                        <a:spcAft>
                          <a:spcPts val="0"/>
                        </a:spcAft>
                        <a:buNone/>
                      </a:pPr>
                      <a:r>
                        <a:rPr b="1" lang="en" sz="1300" u="sng">
                          <a:solidFill>
                            <a:schemeClr val="dk1"/>
                          </a:solidFill>
                          <a:latin typeface="Abhaya Libre"/>
                          <a:ea typeface="Abhaya Libre"/>
                          <a:cs typeface="Abhaya Libre"/>
                          <a:sym typeface="Abhaya Libre"/>
                          <a:hlinkClick action="ppaction://hlinksldjump" r:id="rId9">
                            <a:extLst>
                              <a:ext uri="{A12FA001-AC4F-418D-AE19-62706E023703}">
                                <ahyp:hlinkClr val="tx"/>
                              </a:ext>
                            </a:extLst>
                          </a:hlinkClick>
                        </a:rPr>
                        <a:t>Icons</a:t>
                      </a:r>
                      <a:r>
                        <a:rPr b="1" lang="en" sz="1300">
                          <a:solidFill>
                            <a:schemeClr val="dk1"/>
                          </a:solidFill>
                          <a:latin typeface="Abhaya Libre"/>
                          <a:ea typeface="Abhaya Libre"/>
                          <a:cs typeface="Abhaya Libre"/>
                          <a:sym typeface="Abhaya Libre"/>
                        </a:rPr>
                        <a:t> and </a:t>
                      </a:r>
                      <a:r>
                        <a:rPr b="1" lang="en" sz="1300" u="sng">
                          <a:solidFill>
                            <a:schemeClr val="dk1"/>
                          </a:solidFill>
                          <a:latin typeface="Abhaya Libre"/>
                          <a:ea typeface="Abhaya Libre"/>
                          <a:cs typeface="Abhaya Libre"/>
                          <a:sym typeface="Abhaya Libre"/>
                          <a:hlinkClick action="ppaction://hlinksldjump" r:id="rId10">
                            <a:extLst>
                              <a:ext uri="{A12FA001-AC4F-418D-AE19-62706E023703}">
                                <ahyp:hlinkClr val="tx"/>
                              </a:ext>
                            </a:extLst>
                          </a:hlinkClick>
                        </a:rPr>
                        <a:t>infographic resources</a:t>
                      </a:r>
                      <a:endParaRPr b="1" sz="1300" u="sng">
                        <a:solidFill>
                          <a:schemeClr val="dk1"/>
                        </a:solidFill>
                        <a:latin typeface="Abhaya Libre"/>
                        <a:ea typeface="Abhaya Libre"/>
                        <a:cs typeface="Abhaya Libre"/>
                        <a:sym typeface="Abhaya Libre"/>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012" scaled="0"/>
                    </a:gradFill>
                  </a:tcPr>
                </a:tc>
                <a:tc>
                  <a:txBody>
                    <a:bodyPr/>
                    <a:lstStyle/>
                    <a:p>
                      <a:pPr indent="0" lvl="0" marL="0" rtl="0" algn="l">
                        <a:spcBef>
                          <a:spcPts val="0"/>
                        </a:spcBef>
                        <a:spcAft>
                          <a:spcPts val="0"/>
                        </a:spcAft>
                        <a:buNone/>
                      </a:pPr>
                      <a:r>
                        <a:rPr lang="en" sz="1000">
                          <a:solidFill>
                            <a:schemeClr val="dk1"/>
                          </a:solidFill>
                          <a:latin typeface="Albert Sans"/>
                          <a:ea typeface="Albert Sans"/>
                          <a:cs typeface="Albert Sans"/>
                          <a:sym typeface="Albert Sans"/>
                        </a:rPr>
                        <a:t>These can be used in the template, and their size and color can be edited</a:t>
                      </a:r>
                      <a:endParaRPr sz="1000">
                        <a:solidFill>
                          <a:schemeClr val="dk1"/>
                        </a:solidFill>
                        <a:latin typeface="Albert Sans"/>
                        <a:ea typeface="Albert Sans"/>
                        <a:cs typeface="Albert Sans"/>
                        <a:sym typeface="Albert Sans"/>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83150">
                <a:tc>
                  <a:txBody>
                    <a:bodyPr/>
                    <a:lstStyle/>
                    <a:p>
                      <a:pPr indent="0" lvl="0" marL="0" rtl="0" algn="l">
                        <a:spcBef>
                          <a:spcPts val="0"/>
                        </a:spcBef>
                        <a:spcAft>
                          <a:spcPts val="0"/>
                        </a:spcAft>
                        <a:buNone/>
                      </a:pPr>
                      <a:r>
                        <a:rPr b="1" lang="en" sz="1300">
                          <a:solidFill>
                            <a:schemeClr val="dk1"/>
                          </a:solidFill>
                          <a:latin typeface="Abhaya Libre"/>
                          <a:ea typeface="Abhaya Libre"/>
                          <a:cs typeface="Abhaya Libre"/>
                          <a:sym typeface="Abhaya Libre"/>
                        </a:rPr>
                        <a:t>Editable presentation theme</a:t>
                      </a:r>
                      <a:endParaRPr b="1" sz="1300">
                        <a:solidFill>
                          <a:schemeClr val="dk1"/>
                        </a:solidFill>
                        <a:latin typeface="Abhaya Libre"/>
                        <a:ea typeface="Abhaya Libre"/>
                        <a:cs typeface="Abhaya Libre"/>
                        <a:sym typeface="Abhaya Libre"/>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gradFill>
                      <a:gsLst>
                        <a:gs pos="0">
                          <a:srgbClr val="DFDEFC">
                            <a:alpha val="53725"/>
                          </a:srgbClr>
                        </a:gs>
                        <a:gs pos="100000">
                          <a:srgbClr val="A2E7F9">
                            <a:alpha val="51764"/>
                          </a:srgbClr>
                        </a:gs>
                      </a:gsLst>
                      <a:lin ang="5400012" scaled="0"/>
                    </a:gradFill>
                  </a:tcPr>
                </a:tc>
                <a:tc>
                  <a:txBody>
                    <a:bodyPr/>
                    <a:lstStyle/>
                    <a:p>
                      <a:pPr indent="0" lvl="0" marL="0" rtl="0" algn="l">
                        <a:spcBef>
                          <a:spcPts val="0"/>
                        </a:spcBef>
                        <a:spcAft>
                          <a:spcPts val="1600"/>
                        </a:spcAft>
                        <a:buNone/>
                      </a:pPr>
                      <a:r>
                        <a:rPr lang="en" sz="1000">
                          <a:solidFill>
                            <a:schemeClr val="dk1"/>
                          </a:solidFill>
                          <a:latin typeface="Albert Sans"/>
                          <a:ea typeface="Albert Sans"/>
                          <a:cs typeface="Albert Sans"/>
                          <a:sym typeface="Albert Sans"/>
                        </a:rPr>
                        <a:t>You can edit the master slides easily. For more info, </a:t>
                      </a:r>
                      <a:r>
                        <a:rPr lang="en" sz="1000" u="sng">
                          <a:solidFill>
                            <a:schemeClr val="dk1"/>
                          </a:solidFill>
                          <a:latin typeface="Albert Sans"/>
                          <a:ea typeface="Albert Sans"/>
                          <a:cs typeface="Albert Sans"/>
                          <a:sym typeface="Albert Sans"/>
                          <a:hlinkClick r:id="rId11">
                            <a:extLst>
                              <a:ext uri="{A12FA001-AC4F-418D-AE19-62706E023703}">
                                <ahyp:hlinkClr val="tx"/>
                              </a:ext>
                            </a:extLst>
                          </a:hlinkClick>
                        </a:rPr>
                        <a:t>click here</a:t>
                      </a:r>
                      <a:endParaRPr sz="1000" u="sng">
                        <a:solidFill>
                          <a:schemeClr val="dk1"/>
                        </a:solidFill>
                        <a:latin typeface="Albert Sans"/>
                        <a:ea typeface="Albert Sans"/>
                        <a:cs typeface="Albert Sans"/>
                        <a:sym typeface="Albert Sans"/>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246" name="Google Shape;246;p28"/>
          <p:cNvSpPr txBox="1"/>
          <p:nvPr/>
        </p:nvSpPr>
        <p:spPr>
          <a:xfrm>
            <a:off x="758999" y="4086917"/>
            <a:ext cx="3813000" cy="4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lbert Sans"/>
                <a:ea typeface="Albert Sans"/>
                <a:cs typeface="Albert Sans"/>
                <a:sym typeface="Albert Sans"/>
              </a:rPr>
              <a:t>For more info:</a:t>
            </a:r>
            <a:br>
              <a:rPr lang="en" sz="1200">
                <a:solidFill>
                  <a:schemeClr val="dk1"/>
                </a:solidFill>
                <a:latin typeface="Albert Sans"/>
                <a:ea typeface="Albert Sans"/>
                <a:cs typeface="Albert Sans"/>
                <a:sym typeface="Albert Sans"/>
              </a:rPr>
            </a:br>
            <a:r>
              <a:rPr lang="en" sz="1200" u="sng">
                <a:solidFill>
                  <a:schemeClr val="dk1"/>
                </a:solidFill>
                <a:latin typeface="Albert Sans"/>
                <a:ea typeface="Albert Sans"/>
                <a:cs typeface="Albert Sans"/>
                <a:sym typeface="Albert Sans"/>
                <a:hlinkClick r:id="rId12">
                  <a:extLst>
                    <a:ext uri="{A12FA001-AC4F-418D-AE19-62706E023703}">
                      <ahyp:hlinkClr val="tx"/>
                    </a:ext>
                  </a:extLst>
                </a:hlinkClick>
              </a:rPr>
              <a:t>Slidesgo</a:t>
            </a:r>
            <a:r>
              <a:rPr lang="en" sz="1200">
                <a:solidFill>
                  <a:schemeClr val="dk1"/>
                </a:solidFill>
                <a:uFill>
                  <a:noFill/>
                </a:uFill>
                <a:latin typeface="Albert Sans"/>
                <a:ea typeface="Albert Sans"/>
                <a:cs typeface="Albert Sans"/>
                <a:sym typeface="Albert Sans"/>
                <a:hlinkClick r:id="rId13">
                  <a:extLst>
                    <a:ext uri="{A12FA001-AC4F-418D-AE19-62706E023703}">
                      <ahyp:hlinkClr val="tx"/>
                    </a:ext>
                  </a:extLst>
                </a:hlinkClick>
              </a:rPr>
              <a:t> </a:t>
            </a:r>
            <a:r>
              <a:rPr lang="en" sz="1200">
                <a:solidFill>
                  <a:schemeClr val="dk1"/>
                </a:solidFill>
                <a:latin typeface="Albert Sans"/>
                <a:ea typeface="Albert Sans"/>
                <a:cs typeface="Albert Sans"/>
                <a:sym typeface="Albert Sans"/>
              </a:rPr>
              <a:t> |  </a:t>
            </a:r>
            <a:r>
              <a:rPr lang="en" sz="1200" u="sng">
                <a:solidFill>
                  <a:schemeClr val="dk1"/>
                </a:solidFill>
                <a:latin typeface="Albert Sans"/>
                <a:ea typeface="Albert Sans"/>
                <a:cs typeface="Albert Sans"/>
                <a:sym typeface="Albert Sans"/>
                <a:hlinkClick r:id="rId14">
                  <a:extLst>
                    <a:ext uri="{A12FA001-AC4F-418D-AE19-62706E023703}">
                      <ahyp:hlinkClr val="tx"/>
                    </a:ext>
                  </a:extLst>
                </a:hlinkClick>
              </a:rPr>
              <a:t>Blog</a:t>
            </a:r>
            <a:r>
              <a:rPr lang="en" sz="1200">
                <a:solidFill>
                  <a:schemeClr val="dk1"/>
                </a:solidFill>
                <a:latin typeface="Albert Sans"/>
                <a:ea typeface="Albert Sans"/>
                <a:cs typeface="Albert Sans"/>
                <a:sym typeface="Albert Sans"/>
              </a:rPr>
              <a:t>  |  </a:t>
            </a:r>
            <a:r>
              <a:rPr lang="en" sz="1200" u="sng">
                <a:solidFill>
                  <a:schemeClr val="hlink"/>
                </a:solidFill>
                <a:latin typeface="Albert Sans"/>
                <a:ea typeface="Albert Sans"/>
                <a:cs typeface="Albert Sans"/>
                <a:sym typeface="Albert Sans"/>
                <a:hlinkClick r:id="rId15"/>
              </a:rPr>
              <a:t>FAQs</a:t>
            </a:r>
            <a:endParaRPr sz="1200" u="sng">
              <a:solidFill>
                <a:schemeClr val="dk1"/>
              </a:solidFill>
              <a:latin typeface="Albert Sans"/>
              <a:ea typeface="Albert Sans"/>
              <a:cs typeface="Albert Sans"/>
              <a:sym typeface="Albert Sans"/>
            </a:endParaRPr>
          </a:p>
        </p:txBody>
      </p:sp>
      <p:sp>
        <p:nvSpPr>
          <p:cNvPr id="247" name="Google Shape;247;p28"/>
          <p:cNvSpPr txBox="1"/>
          <p:nvPr/>
        </p:nvSpPr>
        <p:spPr>
          <a:xfrm>
            <a:off x="4572001" y="4086915"/>
            <a:ext cx="3813000" cy="49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Albert Sans"/>
                <a:ea typeface="Albert Sans"/>
                <a:cs typeface="Albert Sans"/>
                <a:sym typeface="Albert Sans"/>
              </a:rPr>
              <a:t>You can visit our sister </a:t>
            </a:r>
            <a:r>
              <a:rPr b="1" lang="en" sz="1000">
                <a:solidFill>
                  <a:schemeClr val="dk1"/>
                </a:solidFill>
                <a:latin typeface="Albert Sans"/>
                <a:ea typeface="Albert Sans"/>
                <a:cs typeface="Albert Sans"/>
                <a:sym typeface="Albert Sans"/>
              </a:rPr>
              <a:t>projects</a:t>
            </a:r>
            <a:r>
              <a:rPr b="1" lang="en" sz="1000">
                <a:solidFill>
                  <a:schemeClr val="dk1"/>
                </a:solidFill>
                <a:latin typeface="Albert Sans"/>
                <a:ea typeface="Albert Sans"/>
                <a:cs typeface="Albert Sans"/>
                <a:sym typeface="Albert Sans"/>
              </a:rPr>
              <a:t>:</a:t>
            </a:r>
            <a:br>
              <a:rPr lang="en" sz="1000">
                <a:solidFill>
                  <a:schemeClr val="dk1"/>
                </a:solidFill>
                <a:latin typeface="Albert Sans"/>
                <a:ea typeface="Albert Sans"/>
                <a:cs typeface="Albert Sans"/>
                <a:sym typeface="Albert Sans"/>
              </a:rPr>
            </a:br>
            <a:r>
              <a:rPr lang="en" sz="1200" u="sng">
                <a:solidFill>
                  <a:schemeClr val="dk1"/>
                </a:solidFill>
                <a:latin typeface="Albert Sans"/>
                <a:ea typeface="Albert Sans"/>
                <a:cs typeface="Albert Sans"/>
                <a:sym typeface="Albert Sans"/>
                <a:hlinkClick r:id="rId16">
                  <a:extLst>
                    <a:ext uri="{A12FA001-AC4F-418D-AE19-62706E023703}">
                      <ahyp:hlinkClr val="tx"/>
                    </a:ext>
                  </a:extLst>
                </a:hlinkClick>
              </a:rPr>
              <a:t>Freepik</a:t>
            </a:r>
            <a:r>
              <a:rPr lang="en" sz="1200">
                <a:solidFill>
                  <a:schemeClr val="dk1"/>
                </a:solidFill>
                <a:latin typeface="Albert Sans"/>
                <a:ea typeface="Albert Sans"/>
                <a:cs typeface="Albert Sans"/>
                <a:sym typeface="Albert Sans"/>
              </a:rPr>
              <a:t> | </a:t>
            </a:r>
            <a:r>
              <a:rPr lang="en" sz="1200" u="sng">
                <a:solidFill>
                  <a:schemeClr val="dk1"/>
                </a:solidFill>
                <a:latin typeface="Albert Sans"/>
                <a:ea typeface="Albert Sans"/>
                <a:cs typeface="Albert Sans"/>
                <a:sym typeface="Albert Sans"/>
                <a:hlinkClick r:id="rId17">
                  <a:extLst>
                    <a:ext uri="{A12FA001-AC4F-418D-AE19-62706E023703}">
                      <ahyp:hlinkClr val="tx"/>
                    </a:ext>
                  </a:extLst>
                </a:hlinkClick>
              </a:rPr>
              <a:t>Flaticon</a:t>
            </a:r>
            <a:r>
              <a:rPr lang="en" sz="1200">
                <a:solidFill>
                  <a:schemeClr val="dk1"/>
                </a:solidFill>
                <a:latin typeface="Albert Sans"/>
                <a:ea typeface="Albert Sans"/>
                <a:cs typeface="Albert Sans"/>
                <a:sym typeface="Albert Sans"/>
              </a:rPr>
              <a:t> | </a:t>
            </a:r>
            <a:r>
              <a:rPr lang="en" sz="1200" u="sng">
                <a:solidFill>
                  <a:schemeClr val="dk1"/>
                </a:solidFill>
                <a:latin typeface="Albert Sans"/>
                <a:ea typeface="Albert Sans"/>
                <a:cs typeface="Albert Sans"/>
                <a:sym typeface="Albert Sans"/>
                <a:hlinkClick r:id="rId18">
                  <a:extLst>
                    <a:ext uri="{A12FA001-AC4F-418D-AE19-62706E023703}">
                      <ahyp:hlinkClr val="tx"/>
                    </a:ext>
                  </a:extLst>
                </a:hlinkClick>
              </a:rPr>
              <a:t>Storyset</a:t>
            </a:r>
            <a:r>
              <a:rPr lang="en" sz="1200">
                <a:solidFill>
                  <a:schemeClr val="dk1"/>
                </a:solidFill>
                <a:latin typeface="Albert Sans"/>
                <a:ea typeface="Albert Sans"/>
                <a:cs typeface="Albert Sans"/>
                <a:sym typeface="Albert Sans"/>
              </a:rPr>
              <a:t> | </a:t>
            </a:r>
            <a:r>
              <a:rPr lang="en" sz="1200" u="sng">
                <a:solidFill>
                  <a:schemeClr val="dk1"/>
                </a:solidFill>
                <a:latin typeface="Albert Sans"/>
                <a:ea typeface="Albert Sans"/>
                <a:cs typeface="Albert Sans"/>
                <a:sym typeface="Albert Sans"/>
                <a:hlinkClick r:id="rId19">
                  <a:extLst>
                    <a:ext uri="{A12FA001-AC4F-418D-AE19-62706E023703}">
                      <ahyp:hlinkClr val="tx"/>
                    </a:ext>
                  </a:extLst>
                </a:hlinkClick>
              </a:rPr>
              <a:t>Wepik</a:t>
            </a:r>
            <a:r>
              <a:rPr lang="en" sz="1200">
                <a:solidFill>
                  <a:schemeClr val="dk1"/>
                </a:solidFill>
                <a:uFill>
                  <a:noFill/>
                </a:uFill>
                <a:latin typeface="Albert Sans"/>
                <a:ea typeface="Albert Sans"/>
                <a:cs typeface="Albert Sans"/>
                <a:sym typeface="Albert Sans"/>
                <a:hlinkClick r:id="rId20">
                  <a:extLst>
                    <a:ext uri="{A12FA001-AC4F-418D-AE19-62706E023703}">
                      <ahyp:hlinkClr val="tx"/>
                    </a:ext>
                  </a:extLst>
                </a:hlinkClick>
              </a:rPr>
              <a:t> </a:t>
            </a:r>
            <a:r>
              <a:rPr lang="en" sz="1200">
                <a:solidFill>
                  <a:schemeClr val="dk1"/>
                </a:solidFill>
                <a:latin typeface="Albert Sans"/>
                <a:ea typeface="Albert Sans"/>
                <a:cs typeface="Albert Sans"/>
                <a:sym typeface="Albert Sans"/>
              </a:rPr>
              <a:t>| </a:t>
            </a:r>
            <a:r>
              <a:rPr lang="en" sz="1200" u="sng">
                <a:solidFill>
                  <a:schemeClr val="dk1"/>
                </a:solidFill>
                <a:latin typeface="Albert Sans"/>
                <a:ea typeface="Albert Sans"/>
                <a:cs typeface="Albert Sans"/>
                <a:sym typeface="Albert Sans"/>
                <a:hlinkClick r:id="rId21">
                  <a:extLst>
                    <a:ext uri="{A12FA001-AC4F-418D-AE19-62706E023703}">
                      <ahyp:hlinkClr val="tx"/>
                    </a:ext>
                  </a:extLst>
                </a:hlinkClick>
              </a:rPr>
              <a:t>Videvo</a:t>
            </a:r>
            <a:endParaRPr sz="1200" u="sng">
              <a:solidFill>
                <a:schemeClr val="dk1"/>
              </a:solidFill>
              <a:latin typeface="Albert Sans"/>
              <a:ea typeface="Albert Sans"/>
              <a:cs typeface="Albert Sans"/>
              <a:sym typeface="Albert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4" name="Shape 544"/>
        <p:cNvGrpSpPr/>
        <p:nvPr/>
      </p:nvGrpSpPr>
      <p:grpSpPr>
        <a:xfrm>
          <a:off x="0" y="0"/>
          <a:ext cx="0" cy="0"/>
          <a:chOff x="0" y="0"/>
          <a:chExt cx="0" cy="0"/>
        </a:xfrm>
      </p:grpSpPr>
      <p:sp>
        <p:nvSpPr>
          <p:cNvPr id="545" name="Google Shape;545;p46"/>
          <p:cNvSpPr txBox="1"/>
          <p:nvPr>
            <p:ph idx="1" type="subTitle"/>
          </p:nvPr>
        </p:nvSpPr>
        <p:spPr>
          <a:xfrm>
            <a:off x="2815225" y="1628350"/>
            <a:ext cx="3513600" cy="1371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100">
                <a:latin typeface="Abhaya Libre"/>
                <a:ea typeface="Abhaya Libre"/>
                <a:cs typeface="Abhaya Libre"/>
                <a:sym typeface="Abhaya Libre"/>
              </a:rPr>
              <a:t>Do you have any questions?</a:t>
            </a:r>
            <a:endParaRPr b="1" sz="2100">
              <a:latin typeface="Abhaya Libre"/>
              <a:ea typeface="Abhaya Libre"/>
              <a:cs typeface="Abhaya Libre"/>
              <a:sym typeface="Abhaya Libre"/>
            </a:endParaRPr>
          </a:p>
          <a:p>
            <a:pPr indent="0" lvl="0" marL="0" rtl="0" algn="ctr">
              <a:spcBef>
                <a:spcPts val="0"/>
              </a:spcBef>
              <a:spcAft>
                <a:spcPts val="0"/>
              </a:spcAft>
              <a:buNone/>
            </a:pPr>
            <a:r>
              <a:rPr lang="en"/>
              <a:t>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yourwebsite.com</a:t>
            </a:r>
            <a:endParaRPr/>
          </a:p>
        </p:txBody>
      </p:sp>
      <p:sp>
        <p:nvSpPr>
          <p:cNvPr id="546" name="Google Shape;546;p46"/>
          <p:cNvSpPr txBox="1"/>
          <p:nvPr>
            <p:ph type="ctrTitle"/>
          </p:nvPr>
        </p:nvSpPr>
        <p:spPr>
          <a:xfrm>
            <a:off x="2429950" y="669825"/>
            <a:ext cx="4284000" cy="99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547" name="Google Shape;547;p46"/>
          <p:cNvSpPr txBox="1"/>
          <p:nvPr/>
        </p:nvSpPr>
        <p:spPr>
          <a:xfrm>
            <a:off x="2935825" y="4052583"/>
            <a:ext cx="3272400" cy="2760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Albert Sans"/>
                <a:ea typeface="Albert Sans"/>
                <a:cs typeface="Albert Sans"/>
                <a:sym typeface="Albert Sans"/>
              </a:rPr>
              <a:t>Please keep this slide for attribution</a:t>
            </a:r>
            <a:endParaRPr sz="1000">
              <a:solidFill>
                <a:schemeClr val="dk1"/>
              </a:solidFill>
              <a:latin typeface="Albert Sans"/>
              <a:ea typeface="Albert Sans"/>
              <a:cs typeface="Albert Sans"/>
              <a:sym typeface="Albert Sans"/>
            </a:endParaRPr>
          </a:p>
        </p:txBody>
      </p:sp>
      <p:sp>
        <p:nvSpPr>
          <p:cNvPr id="548" name="Google Shape;548;p46"/>
          <p:cNvSpPr/>
          <p:nvPr/>
        </p:nvSpPr>
        <p:spPr>
          <a:xfrm>
            <a:off x="3485450" y="2959000"/>
            <a:ext cx="437400" cy="437400"/>
          </a:xfrm>
          <a:prstGeom prst="rect">
            <a:avLst/>
          </a:prstGeom>
          <a:gradFill>
            <a:gsLst>
              <a:gs pos="0">
                <a:srgbClr val="DFDEFC">
                  <a:alpha val="53725"/>
                </a:srgbClr>
              </a:gs>
              <a:gs pos="100000">
                <a:srgbClr val="A2E7F9">
                  <a:alpha val="51764"/>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6"/>
          <p:cNvSpPr/>
          <p:nvPr/>
        </p:nvSpPr>
        <p:spPr>
          <a:xfrm>
            <a:off x="4353325" y="2959000"/>
            <a:ext cx="437400" cy="437400"/>
          </a:xfrm>
          <a:prstGeom prst="rect">
            <a:avLst/>
          </a:prstGeom>
          <a:gradFill>
            <a:gsLst>
              <a:gs pos="0">
                <a:srgbClr val="DFDEFC">
                  <a:alpha val="53725"/>
                </a:srgbClr>
              </a:gs>
              <a:gs pos="100000">
                <a:srgbClr val="A2E7F9">
                  <a:alpha val="51764"/>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6"/>
          <p:cNvSpPr/>
          <p:nvPr/>
        </p:nvSpPr>
        <p:spPr>
          <a:xfrm>
            <a:off x="5221200" y="2959000"/>
            <a:ext cx="437400" cy="437400"/>
          </a:xfrm>
          <a:prstGeom prst="rect">
            <a:avLst/>
          </a:prstGeom>
          <a:gradFill>
            <a:gsLst>
              <a:gs pos="0">
                <a:srgbClr val="DFDEFC">
                  <a:alpha val="53725"/>
                </a:srgbClr>
              </a:gs>
              <a:gs pos="100000">
                <a:srgbClr val="A2E7F9">
                  <a:alpha val="51764"/>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 name="Google Shape;551;p46"/>
          <p:cNvGrpSpPr/>
          <p:nvPr/>
        </p:nvGrpSpPr>
        <p:grpSpPr>
          <a:xfrm>
            <a:off x="3572599" y="3038499"/>
            <a:ext cx="276012" cy="275991"/>
            <a:chOff x="3368074" y="3882537"/>
            <a:chExt cx="215298" cy="215298"/>
          </a:xfrm>
        </p:grpSpPr>
        <p:sp>
          <p:nvSpPr>
            <p:cNvPr id="552" name="Google Shape;552;p4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3" name="Google Shape;553;p4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4" name="Google Shape;554;p4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555" name="Google Shape;555;p46"/>
          <p:cNvGrpSpPr/>
          <p:nvPr/>
        </p:nvGrpSpPr>
        <p:grpSpPr>
          <a:xfrm>
            <a:off x="4438631" y="3057207"/>
            <a:ext cx="266790" cy="238574"/>
            <a:chOff x="3824739" y="3890112"/>
            <a:chExt cx="208105" cy="186110"/>
          </a:xfrm>
        </p:grpSpPr>
        <p:sp>
          <p:nvSpPr>
            <p:cNvPr id="556" name="Google Shape;556;p4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7" name="Google Shape;557;p4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58" name="Google Shape;558;p4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559" name="Google Shape;559;p46"/>
          <p:cNvSpPr/>
          <p:nvPr/>
        </p:nvSpPr>
        <p:spPr>
          <a:xfrm>
            <a:off x="5302515" y="3057445"/>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60" name="Google Shape;560;p46"/>
          <p:cNvSpPr/>
          <p:nvPr/>
        </p:nvSpPr>
        <p:spPr>
          <a:xfrm>
            <a:off x="476138" y="635175"/>
            <a:ext cx="1011059" cy="113467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46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6"/>
          <p:cNvSpPr/>
          <p:nvPr/>
        </p:nvSpPr>
        <p:spPr>
          <a:xfrm>
            <a:off x="134791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46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6"/>
          <p:cNvSpPr/>
          <p:nvPr/>
        </p:nvSpPr>
        <p:spPr>
          <a:xfrm>
            <a:off x="243205" y="828795"/>
            <a:ext cx="1451941" cy="1629466"/>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6"/>
          <p:cNvSpPr/>
          <p:nvPr/>
        </p:nvSpPr>
        <p:spPr>
          <a:xfrm>
            <a:off x="738604" y="1843042"/>
            <a:ext cx="837527" cy="9399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6"/>
          <p:cNvSpPr/>
          <p:nvPr/>
        </p:nvSpPr>
        <p:spPr>
          <a:xfrm>
            <a:off x="243201" y="2210203"/>
            <a:ext cx="1118830" cy="125562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 name="Google Shape;565;p46"/>
          <p:cNvGrpSpPr/>
          <p:nvPr/>
        </p:nvGrpSpPr>
        <p:grpSpPr>
          <a:xfrm>
            <a:off x="9" y="-259903"/>
            <a:ext cx="853680" cy="953658"/>
            <a:chOff x="403434" y="621947"/>
            <a:chExt cx="853680" cy="953658"/>
          </a:xfrm>
        </p:grpSpPr>
        <p:sp>
          <p:nvSpPr>
            <p:cNvPr id="566" name="Google Shape;566;p46"/>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6"/>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46"/>
          <p:cNvSpPr/>
          <p:nvPr/>
        </p:nvSpPr>
        <p:spPr>
          <a:xfrm rot="10800000">
            <a:off x="7869853" y="4203072"/>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157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6"/>
          <p:cNvSpPr/>
          <p:nvPr/>
        </p:nvSpPr>
        <p:spPr>
          <a:xfrm rot="10800000">
            <a:off x="6931609" y="36346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157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6"/>
          <p:cNvSpPr/>
          <p:nvPr/>
        </p:nvSpPr>
        <p:spPr>
          <a:xfrm rot="10800000">
            <a:off x="7448931" y="3117361"/>
            <a:ext cx="1451941" cy="1629466"/>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6"/>
          <p:cNvSpPr/>
          <p:nvPr/>
        </p:nvSpPr>
        <p:spPr>
          <a:xfrm rot="10800000">
            <a:off x="7567946" y="3077686"/>
            <a:ext cx="837527" cy="9399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6"/>
          <p:cNvSpPr/>
          <p:nvPr/>
        </p:nvSpPr>
        <p:spPr>
          <a:xfrm rot="10800000">
            <a:off x="7782046" y="2394826"/>
            <a:ext cx="1118830" cy="1255627"/>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578" name="Google Shape;578;p47"/>
          <p:cNvSpPr txBox="1"/>
          <p:nvPr>
            <p:ph idx="4294967295" type="subTitle"/>
          </p:nvPr>
        </p:nvSpPr>
        <p:spPr>
          <a:xfrm>
            <a:off x="715100" y="1209725"/>
            <a:ext cx="7704000" cy="117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br>
              <a:rPr lang="en"/>
            </a:br>
            <a:endParaRPr/>
          </a:p>
          <a:p>
            <a:pPr indent="0" lvl="0" marL="0" rtl="0" algn="l">
              <a:spcBef>
                <a:spcPts val="0"/>
              </a:spcBef>
              <a:spcAft>
                <a:spcPts val="0"/>
              </a:spcAft>
              <a:buNone/>
            </a:pPr>
            <a:r>
              <a:rPr b="1" lang="en" sz="2100">
                <a:latin typeface="Abhaya Libre"/>
                <a:ea typeface="Abhaya Libre"/>
                <a:cs typeface="Abhaya Libre"/>
                <a:sym typeface="Abhaya Libre"/>
              </a:rPr>
              <a:t>Vectors</a:t>
            </a:r>
            <a:endParaRPr b="1" sz="2100">
              <a:latin typeface="Abhaya Libre"/>
              <a:ea typeface="Abhaya Libre"/>
              <a:cs typeface="Abhaya Libre"/>
              <a:sym typeface="Abhaya Libre"/>
            </a:endParaRPr>
          </a:p>
          <a:p>
            <a:pPr indent="-304800" lvl="0" marL="457200" rtl="0" algn="l">
              <a:spcBef>
                <a:spcPts val="0"/>
              </a:spcBef>
              <a:spcAft>
                <a:spcPts val="0"/>
              </a:spcAft>
              <a:buClr>
                <a:schemeClr val="dk2"/>
              </a:buClr>
              <a:buSzPts val="1200"/>
              <a:buChar char="●"/>
            </a:pPr>
            <a:r>
              <a:rPr lang="en" u="sng">
                <a:solidFill>
                  <a:schemeClr val="hlink"/>
                </a:solidFill>
                <a:hlinkClick r:id="rId3"/>
              </a:rPr>
              <a:t>White abstract wallpaper</a:t>
            </a:r>
            <a:endParaRPr/>
          </a:p>
        </p:txBody>
      </p:sp>
      <p:sp>
        <p:nvSpPr>
          <p:cNvPr id="579" name="Google Shape;579;p47"/>
          <p:cNvSpPr/>
          <p:nvPr/>
        </p:nvSpPr>
        <p:spPr>
          <a:xfrm>
            <a:off x="716300" y="2916550"/>
            <a:ext cx="1182375" cy="1364975"/>
          </a:xfrm>
          <a:custGeom>
            <a:rect b="b" l="l" r="r" t="t"/>
            <a:pathLst>
              <a:path extrusionOk="0" h="54599" w="47295">
                <a:moveTo>
                  <a:pt x="23648" y="2694"/>
                </a:moveTo>
                <a:lnTo>
                  <a:pt x="44966" y="14997"/>
                </a:lnTo>
                <a:lnTo>
                  <a:pt x="44966" y="39602"/>
                </a:lnTo>
                <a:lnTo>
                  <a:pt x="23648" y="51928"/>
                </a:lnTo>
                <a:lnTo>
                  <a:pt x="2329" y="39602"/>
                </a:lnTo>
                <a:lnTo>
                  <a:pt x="2329" y="14997"/>
                </a:lnTo>
                <a:lnTo>
                  <a:pt x="23648" y="2694"/>
                </a:lnTo>
                <a:close/>
                <a:moveTo>
                  <a:pt x="23648" y="0"/>
                </a:moveTo>
                <a:lnTo>
                  <a:pt x="1" y="13650"/>
                </a:lnTo>
                <a:lnTo>
                  <a:pt x="1" y="40949"/>
                </a:lnTo>
                <a:lnTo>
                  <a:pt x="23648" y="54598"/>
                </a:lnTo>
                <a:lnTo>
                  <a:pt x="47295" y="40949"/>
                </a:lnTo>
                <a:lnTo>
                  <a:pt x="47295" y="13650"/>
                </a:lnTo>
                <a:lnTo>
                  <a:pt x="23648" y="0"/>
                </a:lnTo>
                <a:close/>
              </a:path>
            </a:pathLst>
          </a:cu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1021288" y="2926250"/>
            <a:ext cx="1165850" cy="1346150"/>
          </a:xfrm>
          <a:custGeom>
            <a:rect b="b" l="l" r="r" t="t"/>
            <a:pathLst>
              <a:path extrusionOk="0" h="53846" w="46634">
                <a:moveTo>
                  <a:pt x="23306" y="1918"/>
                </a:moveTo>
                <a:lnTo>
                  <a:pt x="44967" y="14426"/>
                </a:lnTo>
                <a:lnTo>
                  <a:pt x="44967" y="39420"/>
                </a:lnTo>
                <a:lnTo>
                  <a:pt x="23306" y="51928"/>
                </a:lnTo>
                <a:lnTo>
                  <a:pt x="1667" y="39420"/>
                </a:lnTo>
                <a:lnTo>
                  <a:pt x="1667" y="14426"/>
                </a:lnTo>
                <a:lnTo>
                  <a:pt x="23306" y="1918"/>
                </a:lnTo>
                <a:close/>
                <a:moveTo>
                  <a:pt x="23306" y="0"/>
                </a:moveTo>
                <a:lnTo>
                  <a:pt x="1" y="13467"/>
                </a:lnTo>
                <a:lnTo>
                  <a:pt x="1" y="40378"/>
                </a:lnTo>
                <a:lnTo>
                  <a:pt x="23306" y="53845"/>
                </a:lnTo>
                <a:lnTo>
                  <a:pt x="46633" y="40378"/>
                </a:lnTo>
                <a:lnTo>
                  <a:pt x="46633" y="13467"/>
                </a:lnTo>
                <a:lnTo>
                  <a:pt x="23306" y="0"/>
                </a:lnTo>
                <a:close/>
              </a:path>
            </a:pathLst>
          </a:cu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7"/>
          <p:cNvSpPr/>
          <p:nvPr/>
        </p:nvSpPr>
        <p:spPr>
          <a:xfrm>
            <a:off x="1116875" y="2405825"/>
            <a:ext cx="974100" cy="1124750"/>
          </a:xfrm>
          <a:custGeom>
            <a:rect b="b" l="l" r="r" t="t"/>
            <a:pathLst>
              <a:path extrusionOk="0" h="44990" w="38964">
                <a:moveTo>
                  <a:pt x="19494" y="1"/>
                </a:moveTo>
                <a:lnTo>
                  <a:pt x="1" y="11231"/>
                </a:lnTo>
                <a:lnTo>
                  <a:pt x="1" y="33737"/>
                </a:lnTo>
                <a:lnTo>
                  <a:pt x="19494" y="44989"/>
                </a:lnTo>
                <a:lnTo>
                  <a:pt x="38964" y="33737"/>
                </a:lnTo>
                <a:lnTo>
                  <a:pt x="38964" y="11231"/>
                </a:lnTo>
                <a:lnTo>
                  <a:pt x="19494" y="1"/>
                </a:ln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1561600" y="2413825"/>
            <a:ext cx="959825" cy="1108200"/>
          </a:xfrm>
          <a:custGeom>
            <a:rect b="b" l="l" r="r" t="t"/>
            <a:pathLst>
              <a:path extrusionOk="0" h="44328" w="38393">
                <a:moveTo>
                  <a:pt x="19197" y="0"/>
                </a:moveTo>
                <a:lnTo>
                  <a:pt x="1" y="11093"/>
                </a:lnTo>
                <a:lnTo>
                  <a:pt x="1" y="33257"/>
                </a:lnTo>
                <a:lnTo>
                  <a:pt x="19197" y="44327"/>
                </a:lnTo>
                <a:lnTo>
                  <a:pt x="38393" y="33257"/>
                </a:lnTo>
                <a:lnTo>
                  <a:pt x="38393" y="11093"/>
                </a:lnTo>
                <a:lnTo>
                  <a:pt x="19197" y="0"/>
                </a:lnTo>
                <a:close/>
              </a:path>
            </a:pathLst>
          </a:custGeom>
          <a:gradFill>
            <a:gsLst>
              <a:gs pos="0">
                <a:srgbClr val="FFFFFF">
                  <a:alpha val="64313"/>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7"/>
          <p:cNvSpPr/>
          <p:nvPr/>
        </p:nvSpPr>
        <p:spPr>
          <a:xfrm rot="10800000">
            <a:off x="437825" y="4272400"/>
            <a:ext cx="1165825" cy="862825"/>
          </a:xfrm>
          <a:custGeom>
            <a:rect b="b" l="l" r="r" t="t"/>
            <a:pathLst>
              <a:path extrusionOk="0" h="34513" w="46633">
                <a:moveTo>
                  <a:pt x="1" y="0"/>
                </a:moveTo>
                <a:lnTo>
                  <a:pt x="1" y="21068"/>
                </a:lnTo>
                <a:lnTo>
                  <a:pt x="23328" y="34512"/>
                </a:lnTo>
                <a:lnTo>
                  <a:pt x="46633" y="21068"/>
                </a:lnTo>
                <a:lnTo>
                  <a:pt x="46633" y="0"/>
                </a:lnTo>
                <a:lnTo>
                  <a:pt x="44967" y="0"/>
                </a:lnTo>
                <a:lnTo>
                  <a:pt x="44967" y="20109"/>
                </a:lnTo>
                <a:lnTo>
                  <a:pt x="23328" y="32595"/>
                </a:lnTo>
                <a:lnTo>
                  <a:pt x="1667" y="20109"/>
                </a:lnTo>
                <a:lnTo>
                  <a:pt x="1667" y="0"/>
                </a:lnTo>
                <a:close/>
              </a:path>
            </a:pathLst>
          </a:custGeom>
          <a:gradFill>
            <a:gsLst>
              <a:gs pos="0">
                <a:srgbClr val="FFFFFF">
                  <a:alpha val="64313"/>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 name="Google Shape;584;p47"/>
          <p:cNvGrpSpPr/>
          <p:nvPr/>
        </p:nvGrpSpPr>
        <p:grpSpPr>
          <a:xfrm>
            <a:off x="6389900" y="1760450"/>
            <a:ext cx="2029200" cy="1171525"/>
            <a:chOff x="1293200" y="1760450"/>
            <a:chExt cx="2029200" cy="1171525"/>
          </a:xfrm>
        </p:grpSpPr>
        <p:sp>
          <p:nvSpPr>
            <p:cNvPr id="585" name="Google Shape;585;p47"/>
            <p:cNvSpPr/>
            <p:nvPr/>
          </p:nvSpPr>
          <p:spPr>
            <a:xfrm>
              <a:off x="1293200" y="1760450"/>
              <a:ext cx="2029200" cy="1171525"/>
            </a:xfrm>
            <a:custGeom>
              <a:rect b="b" l="l" r="r" t="t"/>
              <a:pathLst>
                <a:path extrusionOk="0" h="46861" w="81168">
                  <a:moveTo>
                    <a:pt x="78703" y="0"/>
                  </a:moveTo>
                  <a:lnTo>
                    <a:pt x="1" y="45423"/>
                  </a:lnTo>
                  <a:lnTo>
                    <a:pt x="1" y="46861"/>
                  </a:lnTo>
                  <a:lnTo>
                    <a:pt x="81168" y="0"/>
                  </a:lnTo>
                  <a:close/>
                </a:path>
              </a:pathLst>
            </a:custGeom>
            <a:solidFill>
              <a:schemeClr val="accent1"/>
            </a:solidFill>
            <a:ln>
              <a:noFill/>
            </a:ln>
            <a:effectLst>
              <a:outerShdw blurRad="57150" rotWithShape="0" algn="bl" dir="5400000"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1293200" y="1760450"/>
              <a:ext cx="1858025" cy="1072800"/>
            </a:xfrm>
            <a:custGeom>
              <a:rect b="b" l="l" r="r" t="t"/>
              <a:pathLst>
                <a:path extrusionOk="0" h="42912" w="74321">
                  <a:moveTo>
                    <a:pt x="71832" y="0"/>
                  </a:moveTo>
                  <a:lnTo>
                    <a:pt x="1" y="41474"/>
                  </a:lnTo>
                  <a:lnTo>
                    <a:pt x="1" y="42912"/>
                  </a:lnTo>
                  <a:lnTo>
                    <a:pt x="74320" y="0"/>
                  </a:lnTo>
                  <a:close/>
                </a:path>
              </a:pathLst>
            </a:custGeom>
            <a:solidFill>
              <a:schemeClr val="accent1"/>
            </a:solidFill>
            <a:ln>
              <a:noFill/>
            </a:ln>
            <a:effectLst>
              <a:outerShdw blurRad="57150" rotWithShape="0" algn="bl" dir="5400000"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1293200" y="1760450"/>
              <a:ext cx="1686825" cy="973525"/>
            </a:xfrm>
            <a:custGeom>
              <a:rect b="b" l="l" r="r" t="t"/>
              <a:pathLst>
                <a:path extrusionOk="0" h="38941" w="67473">
                  <a:moveTo>
                    <a:pt x="64985" y="0"/>
                  </a:moveTo>
                  <a:lnTo>
                    <a:pt x="1" y="37502"/>
                  </a:lnTo>
                  <a:lnTo>
                    <a:pt x="1" y="38940"/>
                  </a:lnTo>
                  <a:lnTo>
                    <a:pt x="67473" y="0"/>
                  </a:lnTo>
                  <a:close/>
                </a:path>
              </a:pathLst>
            </a:custGeom>
            <a:solidFill>
              <a:schemeClr val="accent1"/>
            </a:solidFill>
            <a:ln>
              <a:noFill/>
            </a:ln>
            <a:effectLst>
              <a:outerShdw blurRad="57150" rotWithShape="0" algn="bl" dir="5400000"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1293200" y="1760450"/>
              <a:ext cx="1515625" cy="874800"/>
            </a:xfrm>
            <a:custGeom>
              <a:rect b="b" l="l" r="r" t="t"/>
              <a:pathLst>
                <a:path extrusionOk="0" h="34992" w="60625">
                  <a:moveTo>
                    <a:pt x="58137" y="0"/>
                  </a:moveTo>
                  <a:lnTo>
                    <a:pt x="1" y="33554"/>
                  </a:lnTo>
                  <a:lnTo>
                    <a:pt x="1" y="34992"/>
                  </a:lnTo>
                  <a:lnTo>
                    <a:pt x="60625" y="0"/>
                  </a:lnTo>
                  <a:close/>
                </a:path>
              </a:pathLst>
            </a:custGeom>
            <a:solidFill>
              <a:schemeClr val="accent1"/>
            </a:solidFill>
            <a:ln>
              <a:noFill/>
            </a:ln>
            <a:effectLst>
              <a:outerShdw blurRad="57150" rotWithShape="0" algn="bl" dir="5400000"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1293200" y="1760450"/>
              <a:ext cx="1343875" cy="776075"/>
            </a:xfrm>
            <a:custGeom>
              <a:rect b="b" l="l" r="r" t="t"/>
              <a:pathLst>
                <a:path extrusionOk="0" h="31043" w="53755">
                  <a:moveTo>
                    <a:pt x="51289" y="0"/>
                  </a:moveTo>
                  <a:lnTo>
                    <a:pt x="1" y="29605"/>
                  </a:lnTo>
                  <a:lnTo>
                    <a:pt x="1" y="31043"/>
                  </a:lnTo>
                  <a:lnTo>
                    <a:pt x="53755" y="0"/>
                  </a:lnTo>
                  <a:close/>
                </a:path>
              </a:pathLst>
            </a:custGeom>
            <a:solidFill>
              <a:schemeClr val="accent1"/>
            </a:solidFill>
            <a:ln>
              <a:noFill/>
            </a:ln>
            <a:effectLst>
              <a:outerShdw blurRad="57150" rotWithShape="0" algn="bl" dir="5400000" dist="19050">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 name="Google Shape;590;p47"/>
          <p:cNvSpPr/>
          <p:nvPr/>
        </p:nvSpPr>
        <p:spPr>
          <a:xfrm>
            <a:off x="1460400" y="2973050"/>
            <a:ext cx="3133375" cy="1844300"/>
          </a:xfrm>
          <a:custGeom>
            <a:rect b="b" l="l" r="r" t="t"/>
            <a:pathLst>
              <a:path extrusionOk="0" h="73772" w="125335">
                <a:moveTo>
                  <a:pt x="1" y="72356"/>
                </a:moveTo>
                <a:lnTo>
                  <a:pt x="1" y="73771"/>
                </a:lnTo>
                <a:lnTo>
                  <a:pt x="125335" y="1438"/>
                </a:lnTo>
                <a:lnTo>
                  <a:pt x="125335" y="0"/>
                </a:lnTo>
                <a:close/>
              </a:path>
            </a:pathLst>
          </a:custGeom>
          <a:solidFill>
            <a:schemeClr val="accent1"/>
          </a:solidFill>
          <a:ln>
            <a:noFill/>
          </a:ln>
          <a:effectLst>
            <a:outerShdw blurRad="57150" rotWithShape="0" algn="bl" dir="5400000" dist="19050">
              <a:schemeClr val="accent6">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7"/>
          <p:cNvSpPr/>
          <p:nvPr/>
        </p:nvSpPr>
        <p:spPr>
          <a:xfrm>
            <a:off x="1460400" y="2874325"/>
            <a:ext cx="3133375" cy="1844300"/>
          </a:xfrm>
          <a:custGeom>
            <a:rect b="b" l="l" r="r" t="t"/>
            <a:pathLst>
              <a:path extrusionOk="0" h="73772" w="125335">
                <a:moveTo>
                  <a:pt x="125335" y="0"/>
                </a:moveTo>
                <a:lnTo>
                  <a:pt x="1" y="72334"/>
                </a:lnTo>
                <a:lnTo>
                  <a:pt x="1" y="73772"/>
                </a:lnTo>
                <a:lnTo>
                  <a:pt x="125335" y="1416"/>
                </a:lnTo>
                <a:lnTo>
                  <a:pt x="125335" y="0"/>
                </a:lnTo>
                <a:close/>
              </a:path>
            </a:pathLst>
          </a:custGeom>
          <a:solidFill>
            <a:schemeClr val="accent1"/>
          </a:solidFill>
          <a:ln>
            <a:noFill/>
          </a:ln>
          <a:effectLst>
            <a:outerShdw blurRad="57150" rotWithShape="0" algn="bl" dir="5400000" dist="19050">
              <a:schemeClr val="accent6">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7"/>
          <p:cNvSpPr/>
          <p:nvPr/>
        </p:nvSpPr>
        <p:spPr>
          <a:xfrm>
            <a:off x="1460400" y="2775025"/>
            <a:ext cx="3133375" cy="1844875"/>
          </a:xfrm>
          <a:custGeom>
            <a:rect b="b" l="l" r="r" t="t"/>
            <a:pathLst>
              <a:path extrusionOk="0" h="73795" w="125335">
                <a:moveTo>
                  <a:pt x="125335" y="1"/>
                </a:moveTo>
                <a:lnTo>
                  <a:pt x="1" y="72357"/>
                </a:lnTo>
                <a:lnTo>
                  <a:pt x="1" y="73795"/>
                </a:lnTo>
                <a:lnTo>
                  <a:pt x="125335" y="1439"/>
                </a:lnTo>
                <a:lnTo>
                  <a:pt x="125335" y="1"/>
                </a:lnTo>
                <a:close/>
              </a:path>
            </a:pathLst>
          </a:custGeom>
          <a:solidFill>
            <a:schemeClr val="accent1"/>
          </a:solidFill>
          <a:ln>
            <a:noFill/>
          </a:ln>
          <a:effectLst>
            <a:outerShdw blurRad="57150" rotWithShape="0" algn="bl" dir="5400000" dist="19050">
              <a:schemeClr val="accent6">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7"/>
          <p:cNvSpPr/>
          <p:nvPr/>
        </p:nvSpPr>
        <p:spPr>
          <a:xfrm>
            <a:off x="1460400" y="2676300"/>
            <a:ext cx="3133375" cy="1844325"/>
          </a:xfrm>
          <a:custGeom>
            <a:rect b="b" l="l" r="r" t="t"/>
            <a:pathLst>
              <a:path extrusionOk="0" h="73773" w="125335">
                <a:moveTo>
                  <a:pt x="125335" y="1"/>
                </a:moveTo>
                <a:lnTo>
                  <a:pt x="1" y="72357"/>
                </a:lnTo>
                <a:lnTo>
                  <a:pt x="1" y="73772"/>
                </a:lnTo>
                <a:lnTo>
                  <a:pt x="125335" y="1439"/>
                </a:lnTo>
                <a:lnTo>
                  <a:pt x="125335" y="1"/>
                </a:lnTo>
                <a:close/>
              </a:path>
            </a:pathLst>
          </a:custGeom>
          <a:solidFill>
            <a:schemeClr val="accent1"/>
          </a:solidFill>
          <a:ln>
            <a:noFill/>
          </a:ln>
          <a:effectLst>
            <a:outerShdw blurRad="57150" rotWithShape="0" algn="bl" dir="5400000" dist="19050">
              <a:schemeClr val="accent6">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7"/>
          <p:cNvSpPr/>
          <p:nvPr/>
        </p:nvSpPr>
        <p:spPr>
          <a:xfrm>
            <a:off x="1460400" y="2577600"/>
            <a:ext cx="3133375" cy="1844300"/>
          </a:xfrm>
          <a:custGeom>
            <a:rect b="b" l="l" r="r" t="t"/>
            <a:pathLst>
              <a:path extrusionOk="0" h="73772" w="125335">
                <a:moveTo>
                  <a:pt x="125335" y="0"/>
                </a:moveTo>
                <a:lnTo>
                  <a:pt x="1" y="72333"/>
                </a:lnTo>
                <a:lnTo>
                  <a:pt x="1" y="73771"/>
                </a:lnTo>
                <a:lnTo>
                  <a:pt x="125335" y="1415"/>
                </a:lnTo>
                <a:lnTo>
                  <a:pt x="125335" y="0"/>
                </a:lnTo>
                <a:close/>
              </a:path>
            </a:pathLst>
          </a:custGeom>
          <a:solidFill>
            <a:schemeClr val="accent1"/>
          </a:solidFill>
          <a:ln>
            <a:noFill/>
          </a:ln>
          <a:effectLst>
            <a:outerShdw blurRad="57150" rotWithShape="0" algn="bl" dir="5400000" dist="19050">
              <a:schemeClr val="accent6">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7"/>
          <p:cNvSpPr/>
          <p:nvPr/>
        </p:nvSpPr>
        <p:spPr>
          <a:xfrm rot="-5400000">
            <a:off x="6850100" y="3080575"/>
            <a:ext cx="1904225" cy="1233750"/>
          </a:xfrm>
          <a:custGeom>
            <a:rect b="b" l="l" r="r" t="t"/>
            <a:pathLst>
              <a:path extrusionOk="0" h="49350" w="76169">
                <a:moveTo>
                  <a:pt x="38096" y="1"/>
                </a:moveTo>
                <a:lnTo>
                  <a:pt x="1" y="21982"/>
                </a:lnTo>
                <a:lnTo>
                  <a:pt x="1" y="49349"/>
                </a:lnTo>
                <a:lnTo>
                  <a:pt x="76169" y="49349"/>
                </a:lnTo>
                <a:lnTo>
                  <a:pt x="76169" y="21982"/>
                </a:lnTo>
                <a:lnTo>
                  <a:pt x="38096" y="1"/>
                </a:lnTo>
                <a:close/>
              </a:path>
            </a:pathLst>
          </a:custGeom>
          <a:gradFill>
            <a:gsLst>
              <a:gs pos="0">
                <a:srgbClr val="FFFFFF">
                  <a:alpha val="64313"/>
                </a:srgbClr>
              </a:gs>
              <a:gs pos="100000">
                <a:srgbClr val="A2E7F9">
                  <a:alpha val="51764"/>
                </a:srgbClr>
              </a:gs>
            </a:gsLst>
            <a:lin ang="5400700" scaled="0"/>
          </a:gradFill>
          <a:ln>
            <a:noFill/>
          </a:ln>
          <a:effectLst>
            <a:outerShdw blurRad="57150" rotWithShape="0" algn="bl" dir="10200000" dist="542925">
              <a:schemeClr val="accent1">
                <a:alpha val="5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7"/>
          <p:cNvSpPr/>
          <p:nvPr/>
        </p:nvSpPr>
        <p:spPr>
          <a:xfrm>
            <a:off x="2882738" y="2942500"/>
            <a:ext cx="1182375" cy="1364975"/>
          </a:xfrm>
          <a:custGeom>
            <a:rect b="b" l="l" r="r" t="t"/>
            <a:pathLst>
              <a:path extrusionOk="0" h="54599" w="47295">
                <a:moveTo>
                  <a:pt x="23648" y="2694"/>
                </a:moveTo>
                <a:lnTo>
                  <a:pt x="44966" y="14997"/>
                </a:lnTo>
                <a:lnTo>
                  <a:pt x="44966" y="39602"/>
                </a:lnTo>
                <a:lnTo>
                  <a:pt x="23648" y="51928"/>
                </a:lnTo>
                <a:lnTo>
                  <a:pt x="2329" y="39602"/>
                </a:lnTo>
                <a:lnTo>
                  <a:pt x="2329" y="14997"/>
                </a:lnTo>
                <a:lnTo>
                  <a:pt x="23648" y="2694"/>
                </a:lnTo>
                <a:close/>
                <a:moveTo>
                  <a:pt x="23648" y="0"/>
                </a:moveTo>
                <a:lnTo>
                  <a:pt x="1" y="13650"/>
                </a:lnTo>
                <a:lnTo>
                  <a:pt x="1" y="40949"/>
                </a:lnTo>
                <a:lnTo>
                  <a:pt x="23648" y="54598"/>
                </a:lnTo>
                <a:lnTo>
                  <a:pt x="47295" y="40949"/>
                </a:lnTo>
                <a:lnTo>
                  <a:pt x="47295" y="13650"/>
                </a:lnTo>
                <a:lnTo>
                  <a:pt x="23648" y="0"/>
                </a:lnTo>
                <a:close/>
              </a:path>
            </a:pathLst>
          </a:cu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7"/>
          <p:cNvSpPr/>
          <p:nvPr/>
        </p:nvSpPr>
        <p:spPr>
          <a:xfrm>
            <a:off x="5009888" y="2952200"/>
            <a:ext cx="1165850" cy="1346150"/>
          </a:xfrm>
          <a:custGeom>
            <a:rect b="b" l="l" r="r" t="t"/>
            <a:pathLst>
              <a:path extrusionOk="0" h="53846" w="46634">
                <a:moveTo>
                  <a:pt x="23306" y="1918"/>
                </a:moveTo>
                <a:lnTo>
                  <a:pt x="44967" y="14426"/>
                </a:lnTo>
                <a:lnTo>
                  <a:pt x="44967" y="39420"/>
                </a:lnTo>
                <a:lnTo>
                  <a:pt x="23306" y="51928"/>
                </a:lnTo>
                <a:lnTo>
                  <a:pt x="1667" y="39420"/>
                </a:lnTo>
                <a:lnTo>
                  <a:pt x="1667" y="14426"/>
                </a:lnTo>
                <a:lnTo>
                  <a:pt x="23306" y="1918"/>
                </a:lnTo>
                <a:close/>
                <a:moveTo>
                  <a:pt x="23306" y="0"/>
                </a:moveTo>
                <a:lnTo>
                  <a:pt x="1" y="13467"/>
                </a:lnTo>
                <a:lnTo>
                  <a:pt x="1" y="40378"/>
                </a:lnTo>
                <a:lnTo>
                  <a:pt x="23306" y="53845"/>
                </a:lnTo>
                <a:lnTo>
                  <a:pt x="46633" y="40378"/>
                </a:lnTo>
                <a:lnTo>
                  <a:pt x="46633" y="13467"/>
                </a:lnTo>
                <a:lnTo>
                  <a:pt x="23306" y="0"/>
                </a:lnTo>
                <a:close/>
              </a:path>
            </a:pathLst>
          </a:custGeom>
          <a:gradFill>
            <a:gsLst>
              <a:gs pos="0">
                <a:srgbClr val="DFDEFC">
                  <a:alpha val="53725"/>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7"/>
          <p:cNvSpPr/>
          <p:nvPr/>
        </p:nvSpPr>
        <p:spPr>
          <a:xfrm>
            <a:off x="5105475" y="2431775"/>
            <a:ext cx="974100" cy="1124750"/>
          </a:xfrm>
          <a:custGeom>
            <a:rect b="b" l="l" r="r" t="t"/>
            <a:pathLst>
              <a:path extrusionOk="0" h="44990" w="38964">
                <a:moveTo>
                  <a:pt x="19494" y="1"/>
                </a:moveTo>
                <a:lnTo>
                  <a:pt x="1" y="11231"/>
                </a:lnTo>
                <a:lnTo>
                  <a:pt x="1" y="33737"/>
                </a:lnTo>
                <a:lnTo>
                  <a:pt x="19494" y="44989"/>
                </a:lnTo>
                <a:lnTo>
                  <a:pt x="38964" y="33737"/>
                </a:lnTo>
                <a:lnTo>
                  <a:pt x="38964" y="11231"/>
                </a:lnTo>
                <a:lnTo>
                  <a:pt x="19494" y="1"/>
                </a:ln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7"/>
          <p:cNvSpPr/>
          <p:nvPr/>
        </p:nvSpPr>
        <p:spPr>
          <a:xfrm>
            <a:off x="5334613" y="2017650"/>
            <a:ext cx="959825" cy="1108200"/>
          </a:xfrm>
          <a:custGeom>
            <a:rect b="b" l="l" r="r" t="t"/>
            <a:pathLst>
              <a:path extrusionOk="0" h="44328" w="38393">
                <a:moveTo>
                  <a:pt x="19197" y="0"/>
                </a:moveTo>
                <a:lnTo>
                  <a:pt x="1" y="11093"/>
                </a:lnTo>
                <a:lnTo>
                  <a:pt x="1" y="33257"/>
                </a:lnTo>
                <a:lnTo>
                  <a:pt x="19197" y="44327"/>
                </a:lnTo>
                <a:lnTo>
                  <a:pt x="38393" y="33257"/>
                </a:lnTo>
                <a:lnTo>
                  <a:pt x="38393" y="11093"/>
                </a:lnTo>
                <a:lnTo>
                  <a:pt x="19197" y="0"/>
                </a:lnTo>
                <a:close/>
              </a:path>
            </a:pathLst>
          </a:custGeom>
          <a:gradFill>
            <a:gsLst>
              <a:gs pos="0">
                <a:srgbClr val="FFFFFF">
                  <a:alpha val="64313"/>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7"/>
          <p:cNvSpPr/>
          <p:nvPr/>
        </p:nvSpPr>
        <p:spPr>
          <a:xfrm rot="10800000">
            <a:off x="4426425" y="4298350"/>
            <a:ext cx="1165825" cy="862825"/>
          </a:xfrm>
          <a:custGeom>
            <a:rect b="b" l="l" r="r" t="t"/>
            <a:pathLst>
              <a:path extrusionOk="0" h="34513" w="46633">
                <a:moveTo>
                  <a:pt x="1" y="0"/>
                </a:moveTo>
                <a:lnTo>
                  <a:pt x="1" y="21068"/>
                </a:lnTo>
                <a:lnTo>
                  <a:pt x="23328" y="34512"/>
                </a:lnTo>
                <a:lnTo>
                  <a:pt x="46633" y="21068"/>
                </a:lnTo>
                <a:lnTo>
                  <a:pt x="46633" y="0"/>
                </a:lnTo>
                <a:lnTo>
                  <a:pt x="44967" y="0"/>
                </a:lnTo>
                <a:lnTo>
                  <a:pt x="44967" y="20109"/>
                </a:lnTo>
                <a:lnTo>
                  <a:pt x="23328" y="32595"/>
                </a:lnTo>
                <a:lnTo>
                  <a:pt x="1667" y="20109"/>
                </a:lnTo>
                <a:lnTo>
                  <a:pt x="1667" y="0"/>
                </a:lnTo>
                <a:close/>
              </a:path>
            </a:pathLst>
          </a:custGeom>
          <a:gradFill>
            <a:gsLst>
              <a:gs pos="0">
                <a:srgbClr val="FFFFFF">
                  <a:alpha val="64313"/>
                </a:srgbClr>
              </a:gs>
              <a:gs pos="100000">
                <a:srgbClr val="A2E7F9">
                  <a:alpha val="51764"/>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4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606" name="Google Shape;606;p48"/>
          <p:cNvSpPr txBox="1"/>
          <p:nvPr>
            <p:ph idx="1" type="subTitle"/>
          </p:nvPr>
        </p:nvSpPr>
        <p:spPr>
          <a:xfrm>
            <a:off x="715100" y="1209725"/>
            <a:ext cx="7704000" cy="25701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a:t>Did you like the resources on this template? Get them for free at our other websites:</a:t>
            </a:r>
            <a:br>
              <a:rPr lang="en"/>
            </a:br>
            <a:endParaRPr/>
          </a:p>
          <a:p>
            <a:pPr indent="0" lvl="0" marL="0" rtl="0" algn="l">
              <a:spcBef>
                <a:spcPts val="0"/>
              </a:spcBef>
              <a:spcAft>
                <a:spcPts val="0"/>
              </a:spcAft>
              <a:buNone/>
            </a:pPr>
            <a:r>
              <a:rPr b="1" lang="en" sz="2100">
                <a:latin typeface="Abhaya Libre"/>
                <a:ea typeface="Abhaya Libre"/>
                <a:cs typeface="Abhaya Libre"/>
                <a:sym typeface="Abhaya Libre"/>
              </a:rPr>
              <a:t>Photos</a:t>
            </a:r>
            <a:endParaRPr sz="1900"/>
          </a:p>
          <a:p>
            <a:pPr indent="-298450" lvl="0" marL="457200" rtl="0" algn="l">
              <a:spcBef>
                <a:spcPts val="300"/>
              </a:spcBef>
              <a:spcAft>
                <a:spcPts val="0"/>
              </a:spcAft>
              <a:buSzPts val="1100"/>
              <a:buChar char="●"/>
            </a:pPr>
            <a:r>
              <a:rPr lang="en" sz="1100" u="sng">
                <a:hlinkClick r:id="rId3"/>
              </a:rPr>
              <a:t>Nurse and doctor helping patient medium shot</a:t>
            </a:r>
            <a:endParaRPr/>
          </a:p>
          <a:p>
            <a:pPr indent="-298450" lvl="0" marL="457200" rtl="0" algn="l">
              <a:spcBef>
                <a:spcPts val="0"/>
              </a:spcBef>
              <a:spcAft>
                <a:spcPts val="0"/>
              </a:spcAft>
              <a:buSzPts val="1100"/>
              <a:buChar char="●"/>
            </a:pPr>
            <a:r>
              <a:rPr lang="en" sz="1100" u="sng">
                <a:hlinkClick r:id="rId4"/>
              </a:rPr>
              <a:t>Covid recovery center female doctor holding older patient's hands</a:t>
            </a:r>
            <a:endParaRPr/>
          </a:p>
          <a:p>
            <a:pPr indent="-298450" lvl="0" marL="457200" rtl="0" algn="l">
              <a:spcBef>
                <a:spcPts val="0"/>
              </a:spcBef>
              <a:spcAft>
                <a:spcPts val="0"/>
              </a:spcAft>
              <a:buSzPts val="1100"/>
              <a:buChar char="●"/>
            </a:pPr>
            <a:r>
              <a:rPr lang="en" sz="1100" u="sng">
                <a:hlinkClick r:id="rId5"/>
              </a:rPr>
              <a:t>Medium shot doctor talking to patient</a:t>
            </a:r>
            <a:endParaRPr/>
          </a:p>
          <a:p>
            <a:pPr indent="-298450" lvl="0" marL="457200" rtl="0" algn="l">
              <a:spcBef>
                <a:spcPts val="0"/>
              </a:spcBef>
              <a:spcAft>
                <a:spcPts val="0"/>
              </a:spcAft>
              <a:buSzPts val="1100"/>
              <a:buChar char="●"/>
            </a:pPr>
            <a:r>
              <a:rPr lang="en" sz="1100" u="sng">
                <a:hlinkClick r:id="rId6"/>
              </a:rPr>
              <a:t>Doctors talking in their clinic</a:t>
            </a:r>
            <a:endParaRPr/>
          </a:p>
          <a:p>
            <a:pPr indent="-298450" lvl="0" marL="457200" rtl="0" algn="l">
              <a:spcBef>
                <a:spcPts val="0"/>
              </a:spcBef>
              <a:spcAft>
                <a:spcPts val="0"/>
              </a:spcAft>
              <a:buSzPts val="1100"/>
              <a:buChar char="●"/>
            </a:pPr>
            <a:r>
              <a:rPr lang="en" sz="1100" u="sng">
                <a:hlinkClick r:id="rId7"/>
              </a:rPr>
              <a:t>Black female doctor doing her job</a:t>
            </a:r>
            <a:endParaRPr/>
          </a:p>
          <a:p>
            <a:pPr indent="0" lvl="0" marL="0" rtl="0" algn="l">
              <a:spcBef>
                <a:spcPts val="0"/>
              </a:spcBef>
              <a:spcAft>
                <a:spcPts val="0"/>
              </a:spcAft>
              <a:buNone/>
            </a:pPr>
            <a:r>
              <a:rPr b="1" lang="en" sz="2100">
                <a:latin typeface="Abhaya Libre"/>
                <a:ea typeface="Abhaya Libre"/>
                <a:cs typeface="Abhaya Libre"/>
                <a:sym typeface="Abhaya Libre"/>
              </a:rPr>
              <a:t>Vectors</a:t>
            </a:r>
            <a:endParaRPr sz="1900"/>
          </a:p>
          <a:p>
            <a:pPr indent="-298450" lvl="0" marL="457200" rtl="0" algn="l">
              <a:spcBef>
                <a:spcPts val="300"/>
              </a:spcBef>
              <a:spcAft>
                <a:spcPts val="0"/>
              </a:spcAft>
              <a:buSzPts val="1100"/>
              <a:buChar char="●"/>
            </a:pPr>
            <a:r>
              <a:rPr lang="en" sz="1100" u="sng">
                <a:hlinkClick r:id="rId8"/>
              </a:rPr>
              <a:t>Gradient hexagonal background</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0" name="Shape 610"/>
        <p:cNvGrpSpPr/>
        <p:nvPr/>
      </p:nvGrpSpPr>
      <p:grpSpPr>
        <a:xfrm>
          <a:off x="0" y="0"/>
          <a:ext cx="0" cy="0"/>
          <a:chOff x="0" y="0"/>
          <a:chExt cx="0" cy="0"/>
        </a:xfrm>
      </p:grpSpPr>
      <p:sp>
        <p:nvSpPr>
          <p:cNvPr id="611" name="Google Shape;611;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12" name="Google Shape;612;p4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6" name="Shape 616"/>
        <p:cNvGrpSpPr/>
        <p:nvPr/>
      </p:nvGrpSpPr>
      <p:grpSpPr>
        <a:xfrm>
          <a:off x="0" y="0"/>
          <a:ext cx="0" cy="0"/>
          <a:chOff x="0" y="0"/>
          <a:chExt cx="0" cy="0"/>
        </a:xfrm>
      </p:grpSpPr>
      <p:sp>
        <p:nvSpPr>
          <p:cNvPr id="617" name="Google Shape;617;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618" name="Google Shape;618;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2" name="Shape 622"/>
        <p:cNvGrpSpPr/>
        <p:nvPr/>
      </p:nvGrpSpPr>
      <p:grpSpPr>
        <a:xfrm>
          <a:off x="0" y="0"/>
          <a:ext cx="0" cy="0"/>
          <a:chOff x="0" y="0"/>
          <a:chExt cx="0" cy="0"/>
        </a:xfrm>
      </p:grpSpPr>
      <p:sp>
        <p:nvSpPr>
          <p:cNvPr id="623" name="Google Shape;623;p51"/>
          <p:cNvSpPr txBox="1"/>
          <p:nvPr/>
        </p:nvSpPr>
        <p:spPr>
          <a:xfrm>
            <a:off x="716700" y="1188000"/>
            <a:ext cx="7710600" cy="12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lnSpc>
                <a:spcPct val="115000"/>
              </a:lnSpc>
              <a:spcBef>
                <a:spcPts val="1000"/>
              </a:spcBef>
              <a:spcAft>
                <a:spcPts val="0"/>
              </a:spcAft>
              <a:buClr>
                <a:schemeClr val="dk1"/>
              </a:buClr>
              <a:buSzPts val="1100"/>
              <a:buFont typeface="Arial"/>
              <a:buNone/>
            </a:pPr>
            <a:r>
              <a:rPr b="1" lang="en" sz="1100">
                <a:solidFill>
                  <a:schemeClr val="lt1"/>
                </a:solidFill>
              </a:rPr>
              <a:t>Abhaya Libre Bold</a:t>
            </a:r>
            <a:endParaRPr b="1" sz="1100">
              <a:solidFill>
                <a:schemeClr val="lt1"/>
              </a:solidFill>
            </a:endParaRPr>
          </a:p>
          <a:p>
            <a:pPr indent="0" lvl="0" marL="0" rtl="0" algn="ctr">
              <a:lnSpc>
                <a:spcPct val="115000"/>
              </a:lnSpc>
              <a:spcBef>
                <a:spcPts val="0"/>
              </a:spcBef>
              <a:spcAft>
                <a:spcPts val="0"/>
              </a:spcAft>
              <a:buClr>
                <a:schemeClr val="dk1"/>
              </a:buClr>
              <a:buSzPts val="1100"/>
              <a:buFont typeface="Arial"/>
              <a:buNone/>
            </a:pPr>
            <a:r>
              <a:rPr b="1" lang="en" sz="1100" u="sng">
                <a:solidFill>
                  <a:schemeClr val="lt1"/>
                </a:solidFill>
              </a:rPr>
              <a:t>(</a:t>
            </a:r>
            <a:r>
              <a:rPr lang="en" sz="1100" u="sng">
                <a:solidFill>
                  <a:schemeClr val="lt1"/>
                </a:solidFill>
                <a:hlinkClick r:id="rId3">
                  <a:extLst>
                    <a:ext uri="{A12FA001-AC4F-418D-AE19-62706E023703}">
                      <ahyp:hlinkClr val="tx"/>
                    </a:ext>
                  </a:extLst>
                </a:hlinkClick>
              </a:rPr>
              <a:t>https://fonts.google.com/specimen/Abhaya Libre</a:t>
            </a:r>
            <a:r>
              <a:rPr lang="en" sz="1100" u="sng">
                <a:solidFill>
                  <a:schemeClr val="lt1"/>
                </a:solidFill>
              </a:rPr>
              <a:t>)</a:t>
            </a:r>
            <a:endParaRPr sz="1100" u="sng">
              <a:solidFill>
                <a:schemeClr val="lt1"/>
              </a:solidFill>
            </a:endParaRPr>
          </a:p>
          <a:p>
            <a:pPr indent="0" lvl="0" marL="0" rtl="0" algn="ctr">
              <a:lnSpc>
                <a:spcPct val="115000"/>
              </a:lnSpc>
              <a:spcBef>
                <a:spcPts val="0"/>
              </a:spcBef>
              <a:spcAft>
                <a:spcPts val="0"/>
              </a:spcAft>
              <a:buClr>
                <a:schemeClr val="dk1"/>
              </a:buClr>
              <a:buSzPts val="1100"/>
              <a:buFont typeface="Arial"/>
              <a:buNone/>
            </a:pPr>
            <a:r>
              <a:rPr b="1" lang="en" sz="1100">
                <a:solidFill>
                  <a:schemeClr val="lt1"/>
                </a:solidFill>
              </a:rPr>
              <a:t>Albert Sans Regular</a:t>
            </a:r>
            <a:endParaRPr b="1" sz="1100">
              <a:solidFill>
                <a:schemeClr val="lt1"/>
              </a:solidFill>
            </a:endParaRPr>
          </a:p>
          <a:p>
            <a:pPr indent="0" lvl="0" marL="0" rtl="0" algn="ctr">
              <a:lnSpc>
                <a:spcPct val="115000"/>
              </a:lnSpc>
              <a:spcBef>
                <a:spcPts val="0"/>
              </a:spcBef>
              <a:spcAft>
                <a:spcPts val="0"/>
              </a:spcAft>
              <a:buClr>
                <a:schemeClr val="dk1"/>
              </a:buClr>
              <a:buSzPts val="1100"/>
              <a:buFont typeface="Arial"/>
              <a:buNone/>
            </a:pPr>
            <a:r>
              <a:rPr b="1" lang="en" sz="1100" u="sng">
                <a:solidFill>
                  <a:schemeClr val="lt1"/>
                </a:solidFill>
              </a:rPr>
              <a:t>(</a:t>
            </a:r>
            <a:r>
              <a:rPr lang="en" sz="1100" u="sng">
                <a:solidFill>
                  <a:schemeClr val="lt1"/>
                </a:solidFill>
                <a:hlinkClick r:id="rId4">
                  <a:extLst>
                    <a:ext uri="{A12FA001-AC4F-418D-AE19-62706E023703}">
                      <ahyp:hlinkClr val="tx"/>
                    </a:ext>
                  </a:extLst>
                </a:hlinkClick>
              </a:rPr>
              <a:t>https://fonts.google.com/specimen/Albert Sans</a:t>
            </a:r>
            <a:r>
              <a:rPr lang="en" sz="1100" u="sng">
                <a:solidFill>
                  <a:schemeClr val="lt1"/>
                </a:solidFill>
              </a:rPr>
              <a:t>)</a:t>
            </a:r>
            <a:endParaRPr sz="1100" u="sng">
              <a:solidFill>
                <a:schemeClr val="lt1"/>
              </a:solidFill>
            </a:endParaRPr>
          </a:p>
        </p:txBody>
      </p:sp>
      <p:sp>
        <p:nvSpPr>
          <p:cNvPr id="624" name="Google Shape;624;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625" name="Google Shape;625;p51"/>
          <p:cNvSpPr/>
          <p:nvPr/>
        </p:nvSpPr>
        <p:spPr>
          <a:xfrm>
            <a:off x="4176299" y="2793602"/>
            <a:ext cx="791400" cy="754200"/>
          </a:xfrm>
          <a:prstGeom prst="roundRect">
            <a:avLst>
              <a:gd fmla="val 16667" name="adj"/>
            </a:avLst>
          </a:prstGeom>
          <a:solidFill>
            <a:srgbClr val="EEF5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1"/>
          <p:cNvSpPr txBox="1"/>
          <p:nvPr/>
        </p:nvSpPr>
        <p:spPr>
          <a:xfrm>
            <a:off x="4176303" y="2950652"/>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#eef5ff</a:t>
            </a:r>
            <a:endParaRPr sz="1000">
              <a:solidFill>
                <a:schemeClr val="dk1"/>
              </a:solidFill>
            </a:endParaRPr>
          </a:p>
        </p:txBody>
      </p:sp>
      <p:sp>
        <p:nvSpPr>
          <p:cNvPr id="627" name="Google Shape;627;p51"/>
          <p:cNvSpPr/>
          <p:nvPr/>
        </p:nvSpPr>
        <p:spPr>
          <a:xfrm>
            <a:off x="3097061" y="2793602"/>
            <a:ext cx="791400" cy="754200"/>
          </a:xfrm>
          <a:prstGeom prst="roundRect">
            <a:avLst>
              <a:gd fmla="val 16667" name="adj"/>
            </a:avLst>
          </a:prstGeom>
          <a:solidFill>
            <a:srgbClr val="19191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1"/>
          <p:cNvSpPr/>
          <p:nvPr/>
        </p:nvSpPr>
        <p:spPr>
          <a:xfrm>
            <a:off x="3649274" y="3758402"/>
            <a:ext cx="791400" cy="754200"/>
          </a:xfrm>
          <a:prstGeom prst="roundRect">
            <a:avLst>
              <a:gd fmla="val 16667" name="adj"/>
            </a:avLst>
          </a:prstGeom>
          <a:solidFill>
            <a:srgbClr val="DFDEF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1"/>
          <p:cNvSpPr txBox="1"/>
          <p:nvPr/>
        </p:nvSpPr>
        <p:spPr>
          <a:xfrm>
            <a:off x="3097066" y="2950652"/>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000">
                <a:solidFill>
                  <a:srgbClr val="FFFFFF"/>
                </a:solidFill>
              </a:rPr>
              <a:t>#191919</a:t>
            </a:r>
            <a:endParaRPr sz="1000">
              <a:solidFill>
                <a:srgbClr val="FFFFFF"/>
              </a:solidFill>
            </a:endParaRPr>
          </a:p>
        </p:txBody>
      </p:sp>
      <p:sp>
        <p:nvSpPr>
          <p:cNvPr id="630" name="Google Shape;630;p51"/>
          <p:cNvSpPr txBox="1"/>
          <p:nvPr/>
        </p:nvSpPr>
        <p:spPr>
          <a:xfrm>
            <a:off x="3649276" y="3915452"/>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000">
                <a:solidFill>
                  <a:srgbClr val="0C0C0C"/>
                </a:solidFill>
              </a:rPr>
              <a:t>#dfdefc</a:t>
            </a:r>
            <a:endParaRPr sz="1000">
              <a:solidFill>
                <a:srgbClr val="0C0C0C"/>
              </a:solidFill>
            </a:endParaRPr>
          </a:p>
        </p:txBody>
      </p:sp>
      <p:sp>
        <p:nvSpPr>
          <p:cNvPr id="631" name="Google Shape;631;p51"/>
          <p:cNvSpPr/>
          <p:nvPr/>
        </p:nvSpPr>
        <p:spPr>
          <a:xfrm>
            <a:off x="5255536" y="2793602"/>
            <a:ext cx="791400" cy="754200"/>
          </a:xfrm>
          <a:prstGeom prst="roundRect">
            <a:avLst>
              <a:gd fmla="val 16667" name="adj"/>
            </a:avLst>
          </a:prstGeom>
          <a:solidFill>
            <a:srgbClr val="A2E7F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1"/>
          <p:cNvSpPr txBox="1"/>
          <p:nvPr/>
        </p:nvSpPr>
        <p:spPr>
          <a:xfrm>
            <a:off x="5255539" y="2950652"/>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000">
                <a:solidFill>
                  <a:srgbClr val="0C0C0C"/>
                </a:solidFill>
              </a:rPr>
              <a:t>#a2e7f9</a:t>
            </a:r>
            <a:endParaRPr sz="1000">
              <a:solidFill>
                <a:srgbClr val="0C0C0C"/>
              </a:solidFill>
            </a:endParaRPr>
          </a:p>
        </p:txBody>
      </p:sp>
      <p:sp>
        <p:nvSpPr>
          <p:cNvPr id="633" name="Google Shape;633;p51"/>
          <p:cNvSpPr/>
          <p:nvPr/>
        </p:nvSpPr>
        <p:spPr>
          <a:xfrm>
            <a:off x="4715999" y="3758402"/>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1"/>
          <p:cNvSpPr txBox="1"/>
          <p:nvPr/>
        </p:nvSpPr>
        <p:spPr>
          <a:xfrm>
            <a:off x="4716001" y="3915452"/>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000">
                <a:solidFill>
                  <a:srgbClr val="0C0C0C"/>
                </a:solidFill>
              </a:rPr>
              <a:t>#ffffffff</a:t>
            </a:r>
            <a:endParaRPr sz="1000">
              <a:solidFill>
                <a:srgbClr val="0C0C0C"/>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8" name="Shape 638"/>
        <p:cNvGrpSpPr/>
        <p:nvPr/>
      </p:nvGrpSpPr>
      <p:grpSpPr>
        <a:xfrm>
          <a:off x="0" y="0"/>
          <a:ext cx="0" cy="0"/>
          <a:chOff x="0" y="0"/>
          <a:chExt cx="0" cy="0"/>
        </a:xfrm>
      </p:grpSpPr>
      <p:sp>
        <p:nvSpPr>
          <p:cNvPr id="639" name="Google Shape;639;p52"/>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640" name="Google Shape;640;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641" name="Google Shape;641;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642" name="Google Shape;642;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643" name="Google Shape;643;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644" name="Google Shape;644;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645" name="Google Shape;645;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646" name="Google Shape;646;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647" name="Google Shape;647;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648" name="Google Shape;648;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649" name="Google Shape;649;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650" name="Google Shape;650;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4" name="Shape 654"/>
        <p:cNvGrpSpPr/>
        <p:nvPr/>
      </p:nvGrpSpPr>
      <p:grpSpPr>
        <a:xfrm>
          <a:off x="0" y="0"/>
          <a:ext cx="0" cy="0"/>
          <a:chOff x="0" y="0"/>
          <a:chExt cx="0" cy="0"/>
        </a:xfrm>
      </p:grpSpPr>
      <p:sp>
        <p:nvSpPr>
          <p:cNvPr id="655" name="Google Shape;655;p53"/>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656" name="Google Shape;656;p53"/>
          <p:cNvGrpSpPr/>
          <p:nvPr/>
        </p:nvGrpSpPr>
        <p:grpSpPr>
          <a:xfrm>
            <a:off x="5117640" y="3085736"/>
            <a:ext cx="474294" cy="551291"/>
            <a:chOff x="4727025" y="1332775"/>
            <a:chExt cx="59900" cy="69625"/>
          </a:xfrm>
        </p:grpSpPr>
        <p:sp>
          <p:nvSpPr>
            <p:cNvPr id="657" name="Google Shape;657;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53"/>
          <p:cNvGrpSpPr/>
          <p:nvPr/>
        </p:nvGrpSpPr>
        <p:grpSpPr>
          <a:xfrm>
            <a:off x="5731296" y="2314340"/>
            <a:ext cx="555653" cy="557031"/>
            <a:chOff x="4820425" y="1329900"/>
            <a:chExt cx="70175" cy="70350"/>
          </a:xfrm>
        </p:grpSpPr>
        <p:sp>
          <p:nvSpPr>
            <p:cNvPr id="660" name="Google Shape;660;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53"/>
          <p:cNvGrpSpPr/>
          <p:nvPr/>
        </p:nvGrpSpPr>
        <p:grpSpPr>
          <a:xfrm>
            <a:off x="6357664" y="2318845"/>
            <a:ext cx="582574" cy="533871"/>
            <a:chOff x="4903200" y="1331525"/>
            <a:chExt cx="73575" cy="67425"/>
          </a:xfrm>
        </p:grpSpPr>
        <p:sp>
          <p:nvSpPr>
            <p:cNvPr id="665" name="Google Shape;665;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53"/>
          <p:cNvGrpSpPr/>
          <p:nvPr/>
        </p:nvGrpSpPr>
        <p:grpSpPr>
          <a:xfrm>
            <a:off x="5717142" y="3078709"/>
            <a:ext cx="583960" cy="565345"/>
            <a:chOff x="4815575" y="1416800"/>
            <a:chExt cx="73750" cy="71400"/>
          </a:xfrm>
        </p:grpSpPr>
        <p:sp>
          <p:nvSpPr>
            <p:cNvPr id="668" name="Google Shape;668;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53"/>
          <p:cNvGrpSpPr/>
          <p:nvPr/>
        </p:nvGrpSpPr>
        <p:grpSpPr>
          <a:xfrm>
            <a:off x="6351924" y="3108896"/>
            <a:ext cx="589898" cy="504970"/>
            <a:chOff x="4902475" y="1418875"/>
            <a:chExt cx="74500" cy="63775"/>
          </a:xfrm>
        </p:grpSpPr>
        <p:sp>
          <p:nvSpPr>
            <p:cNvPr id="672" name="Google Shape;672;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53"/>
          <p:cNvGrpSpPr/>
          <p:nvPr/>
        </p:nvGrpSpPr>
        <p:grpSpPr>
          <a:xfrm>
            <a:off x="5727139" y="3826000"/>
            <a:ext cx="563967" cy="567127"/>
            <a:chOff x="4818100" y="1507675"/>
            <a:chExt cx="71225" cy="71625"/>
          </a:xfrm>
        </p:grpSpPr>
        <p:sp>
          <p:nvSpPr>
            <p:cNvPr id="675" name="Google Shape;675;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53"/>
          <p:cNvGrpSpPr/>
          <p:nvPr/>
        </p:nvGrpSpPr>
        <p:grpSpPr>
          <a:xfrm>
            <a:off x="5040636" y="3829461"/>
            <a:ext cx="628301" cy="588505"/>
            <a:chOff x="4721450" y="1509475"/>
            <a:chExt cx="79350" cy="74325"/>
          </a:xfrm>
        </p:grpSpPr>
        <p:sp>
          <p:nvSpPr>
            <p:cNvPr id="680" name="Google Shape;680;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53"/>
          <p:cNvGrpSpPr/>
          <p:nvPr/>
        </p:nvGrpSpPr>
        <p:grpSpPr>
          <a:xfrm>
            <a:off x="6386170" y="3814027"/>
            <a:ext cx="557038" cy="562772"/>
            <a:chOff x="4906800" y="1507500"/>
            <a:chExt cx="70350" cy="71075"/>
          </a:xfrm>
        </p:grpSpPr>
        <p:sp>
          <p:nvSpPr>
            <p:cNvPr id="685" name="Google Shape;685;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 name="Google Shape;690;p53"/>
          <p:cNvGrpSpPr/>
          <p:nvPr/>
        </p:nvGrpSpPr>
        <p:grpSpPr>
          <a:xfrm>
            <a:off x="4423778" y="2340963"/>
            <a:ext cx="517934" cy="517934"/>
            <a:chOff x="3736598" y="2170606"/>
            <a:chExt cx="404889" cy="404889"/>
          </a:xfrm>
        </p:grpSpPr>
        <p:sp>
          <p:nvSpPr>
            <p:cNvPr id="691" name="Google Shape;691;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53"/>
          <p:cNvGrpSpPr/>
          <p:nvPr/>
        </p:nvGrpSpPr>
        <p:grpSpPr>
          <a:xfrm>
            <a:off x="3690839" y="2341061"/>
            <a:ext cx="586986" cy="517740"/>
            <a:chOff x="3161917" y="2170682"/>
            <a:chExt cx="458870" cy="404737"/>
          </a:xfrm>
        </p:grpSpPr>
        <p:sp>
          <p:nvSpPr>
            <p:cNvPr id="696" name="Google Shape;696;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53"/>
          <p:cNvGrpSpPr/>
          <p:nvPr/>
        </p:nvGrpSpPr>
        <p:grpSpPr>
          <a:xfrm>
            <a:off x="3713860" y="3102400"/>
            <a:ext cx="540943" cy="517963"/>
            <a:chOff x="3179914" y="2889488"/>
            <a:chExt cx="422876" cy="404911"/>
          </a:xfrm>
        </p:grpSpPr>
        <p:sp>
          <p:nvSpPr>
            <p:cNvPr id="700" name="Google Shape;700;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53"/>
          <p:cNvGrpSpPr/>
          <p:nvPr/>
        </p:nvGrpSpPr>
        <p:grpSpPr>
          <a:xfrm>
            <a:off x="4414654" y="3102358"/>
            <a:ext cx="536180" cy="518047"/>
            <a:chOff x="3729467" y="2889422"/>
            <a:chExt cx="419153" cy="404977"/>
          </a:xfrm>
        </p:grpSpPr>
        <p:sp>
          <p:nvSpPr>
            <p:cNvPr id="707" name="Google Shape;707;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53"/>
          <p:cNvGrpSpPr/>
          <p:nvPr/>
        </p:nvGrpSpPr>
        <p:grpSpPr>
          <a:xfrm>
            <a:off x="1951688" y="3445787"/>
            <a:ext cx="965351" cy="134611"/>
            <a:chOff x="4411970" y="2962952"/>
            <a:chExt cx="706544" cy="104212"/>
          </a:xfrm>
        </p:grpSpPr>
        <p:sp>
          <p:nvSpPr>
            <p:cNvPr id="715" name="Google Shape;715;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53"/>
          <p:cNvGrpSpPr/>
          <p:nvPr/>
        </p:nvGrpSpPr>
        <p:grpSpPr>
          <a:xfrm>
            <a:off x="1951688" y="3041077"/>
            <a:ext cx="960158" cy="289172"/>
            <a:chOff x="4411970" y="2726085"/>
            <a:chExt cx="643107" cy="193659"/>
          </a:xfrm>
        </p:grpSpPr>
        <p:sp>
          <p:nvSpPr>
            <p:cNvPr id="720" name="Google Shape;720;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53"/>
          <p:cNvGrpSpPr/>
          <p:nvPr/>
        </p:nvGrpSpPr>
        <p:grpSpPr>
          <a:xfrm>
            <a:off x="960185" y="3295400"/>
            <a:ext cx="811503" cy="252584"/>
            <a:chOff x="4411970" y="4340222"/>
            <a:chExt cx="779467" cy="242683"/>
          </a:xfrm>
        </p:grpSpPr>
        <p:sp>
          <p:nvSpPr>
            <p:cNvPr id="724" name="Google Shape;724;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 name="Google Shape;727;p53"/>
          <p:cNvGrpSpPr/>
          <p:nvPr/>
        </p:nvGrpSpPr>
        <p:grpSpPr>
          <a:xfrm>
            <a:off x="1951688" y="2709308"/>
            <a:ext cx="965160" cy="216230"/>
            <a:chOff x="4411970" y="2468674"/>
            <a:chExt cx="747317" cy="167425"/>
          </a:xfrm>
        </p:grpSpPr>
        <p:sp>
          <p:nvSpPr>
            <p:cNvPr id="728" name="Google Shape;728;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 name="Google Shape;730;p5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 name="Google Shape;731;p53"/>
          <p:cNvGrpSpPr/>
          <p:nvPr/>
        </p:nvGrpSpPr>
        <p:grpSpPr>
          <a:xfrm>
            <a:off x="959254" y="2334687"/>
            <a:ext cx="1959041" cy="208784"/>
            <a:chOff x="6336019" y="3733725"/>
            <a:chExt cx="2566206" cy="351310"/>
          </a:xfrm>
        </p:grpSpPr>
        <p:sp>
          <p:nvSpPr>
            <p:cNvPr id="732" name="Google Shape;732;p5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53"/>
          <p:cNvGrpSpPr/>
          <p:nvPr/>
        </p:nvGrpSpPr>
        <p:grpSpPr>
          <a:xfrm>
            <a:off x="1951688" y="3950602"/>
            <a:ext cx="946551" cy="153200"/>
            <a:chOff x="4404545" y="3301592"/>
            <a:chExt cx="782403" cy="129272"/>
          </a:xfrm>
        </p:grpSpPr>
        <p:sp>
          <p:nvSpPr>
            <p:cNvPr id="737" name="Google Shape;737;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53"/>
          <p:cNvGrpSpPr/>
          <p:nvPr/>
        </p:nvGrpSpPr>
        <p:grpSpPr>
          <a:xfrm>
            <a:off x="1951688" y="3695937"/>
            <a:ext cx="962257" cy="139127"/>
            <a:chOff x="4411970" y="3131459"/>
            <a:chExt cx="710520" cy="117397"/>
          </a:xfrm>
        </p:grpSpPr>
        <p:sp>
          <p:nvSpPr>
            <p:cNvPr id="740" name="Google Shape;740;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742" name="Google Shape;742;p5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 name="Google Shape;743;p53"/>
          <p:cNvGrpSpPr/>
          <p:nvPr/>
        </p:nvGrpSpPr>
        <p:grpSpPr>
          <a:xfrm>
            <a:off x="951833" y="3621603"/>
            <a:ext cx="823838" cy="458988"/>
            <a:chOff x="4411970" y="1801825"/>
            <a:chExt cx="734586" cy="409262"/>
          </a:xfrm>
        </p:grpSpPr>
        <p:sp>
          <p:nvSpPr>
            <p:cNvPr id="744" name="Google Shape;744;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53"/>
          <p:cNvGrpSpPr/>
          <p:nvPr/>
        </p:nvGrpSpPr>
        <p:grpSpPr>
          <a:xfrm>
            <a:off x="3056804" y="2339173"/>
            <a:ext cx="521514" cy="521514"/>
            <a:chOff x="5681300" y="2527788"/>
            <a:chExt cx="805800" cy="805800"/>
          </a:xfrm>
        </p:grpSpPr>
        <p:sp>
          <p:nvSpPr>
            <p:cNvPr id="747" name="Google Shape;747;p5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53"/>
          <p:cNvGrpSpPr/>
          <p:nvPr/>
        </p:nvGrpSpPr>
        <p:grpSpPr>
          <a:xfrm>
            <a:off x="3051044" y="3094865"/>
            <a:ext cx="533033" cy="533033"/>
            <a:chOff x="4049800" y="640400"/>
            <a:chExt cx="858900" cy="858900"/>
          </a:xfrm>
        </p:grpSpPr>
        <p:sp>
          <p:nvSpPr>
            <p:cNvPr id="750" name="Google Shape;750;p5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53"/>
          <p:cNvGrpSpPr/>
          <p:nvPr/>
        </p:nvGrpSpPr>
        <p:grpSpPr>
          <a:xfrm>
            <a:off x="2976527" y="3772543"/>
            <a:ext cx="682068" cy="682068"/>
            <a:chOff x="5080188" y="927900"/>
            <a:chExt cx="961200" cy="961200"/>
          </a:xfrm>
        </p:grpSpPr>
        <p:sp>
          <p:nvSpPr>
            <p:cNvPr id="753" name="Google Shape;753;p5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53"/>
          <p:cNvGrpSpPr/>
          <p:nvPr/>
        </p:nvGrpSpPr>
        <p:grpSpPr>
          <a:xfrm>
            <a:off x="4440026" y="3869234"/>
            <a:ext cx="505650" cy="504006"/>
            <a:chOff x="6039282" y="1042577"/>
            <a:chExt cx="734315" cy="731929"/>
          </a:xfrm>
        </p:grpSpPr>
        <p:sp>
          <p:nvSpPr>
            <p:cNvPr id="762" name="Google Shape;762;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53"/>
          <p:cNvGrpSpPr/>
          <p:nvPr/>
        </p:nvGrpSpPr>
        <p:grpSpPr>
          <a:xfrm>
            <a:off x="5052628" y="2298862"/>
            <a:ext cx="567744" cy="602136"/>
            <a:chOff x="1825800" y="1651625"/>
            <a:chExt cx="539989" cy="571775"/>
          </a:xfrm>
        </p:grpSpPr>
        <p:sp>
          <p:nvSpPr>
            <p:cNvPr id="784" name="Google Shape;784;p5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53"/>
          <p:cNvGrpSpPr/>
          <p:nvPr/>
        </p:nvGrpSpPr>
        <p:grpSpPr>
          <a:xfrm>
            <a:off x="3727557" y="3855579"/>
            <a:ext cx="508123" cy="507955"/>
            <a:chOff x="1897577" y="2802432"/>
            <a:chExt cx="492176" cy="492014"/>
          </a:xfrm>
        </p:grpSpPr>
        <p:sp>
          <p:nvSpPr>
            <p:cNvPr id="789" name="Google Shape;789;p5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53"/>
          <p:cNvGrpSpPr/>
          <p:nvPr/>
        </p:nvGrpSpPr>
        <p:grpSpPr>
          <a:xfrm>
            <a:off x="959087" y="4169123"/>
            <a:ext cx="809227" cy="200842"/>
            <a:chOff x="2013045" y="4813233"/>
            <a:chExt cx="921986" cy="228854"/>
          </a:xfrm>
        </p:grpSpPr>
        <p:sp>
          <p:nvSpPr>
            <p:cNvPr id="802" name="Google Shape;802;p5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 name="Google Shape;804;p53"/>
          <p:cNvGrpSpPr/>
          <p:nvPr/>
        </p:nvGrpSpPr>
        <p:grpSpPr>
          <a:xfrm>
            <a:off x="967547" y="2656004"/>
            <a:ext cx="792421" cy="269941"/>
            <a:chOff x="1046767" y="4756633"/>
            <a:chExt cx="859646" cy="292841"/>
          </a:xfrm>
        </p:grpSpPr>
        <p:sp>
          <p:nvSpPr>
            <p:cNvPr id="805" name="Google Shape;805;p5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 name="Google Shape;808;p5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 name="Google Shape;812;p53"/>
          <p:cNvGrpSpPr/>
          <p:nvPr/>
        </p:nvGrpSpPr>
        <p:grpSpPr>
          <a:xfrm>
            <a:off x="7103403" y="2550562"/>
            <a:ext cx="166473" cy="141497"/>
            <a:chOff x="4660325" y="1866850"/>
            <a:chExt cx="68350" cy="58100"/>
          </a:xfrm>
        </p:grpSpPr>
        <p:sp>
          <p:nvSpPr>
            <p:cNvPr id="813" name="Google Shape;813;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53"/>
          <p:cNvGrpSpPr/>
          <p:nvPr/>
        </p:nvGrpSpPr>
        <p:grpSpPr>
          <a:xfrm>
            <a:off x="7412747" y="2576286"/>
            <a:ext cx="162515" cy="90049"/>
            <a:chOff x="4791775" y="1877500"/>
            <a:chExt cx="66725" cy="36975"/>
          </a:xfrm>
        </p:grpSpPr>
        <p:sp>
          <p:nvSpPr>
            <p:cNvPr id="816" name="Google Shape;816;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53"/>
          <p:cNvGrpSpPr/>
          <p:nvPr/>
        </p:nvGrpSpPr>
        <p:grpSpPr>
          <a:xfrm>
            <a:off x="7734460" y="2576286"/>
            <a:ext cx="144979" cy="90049"/>
            <a:chOff x="4923925" y="1877500"/>
            <a:chExt cx="59525" cy="36975"/>
          </a:xfrm>
        </p:grpSpPr>
        <p:sp>
          <p:nvSpPr>
            <p:cNvPr id="819" name="Google Shape;819;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53"/>
          <p:cNvGrpSpPr/>
          <p:nvPr/>
        </p:nvGrpSpPr>
        <p:grpSpPr>
          <a:xfrm>
            <a:off x="8028952" y="2558477"/>
            <a:ext cx="141447" cy="125667"/>
            <a:chOff x="5058450" y="1870100"/>
            <a:chExt cx="58075" cy="51600"/>
          </a:xfrm>
        </p:grpSpPr>
        <p:sp>
          <p:nvSpPr>
            <p:cNvPr id="822" name="Google Shape;822;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53"/>
          <p:cNvGrpSpPr/>
          <p:nvPr/>
        </p:nvGrpSpPr>
        <p:grpSpPr>
          <a:xfrm>
            <a:off x="7443466" y="2980885"/>
            <a:ext cx="101077" cy="107645"/>
            <a:chOff x="4811425" y="2065025"/>
            <a:chExt cx="41500" cy="44200"/>
          </a:xfrm>
        </p:grpSpPr>
        <p:sp>
          <p:nvSpPr>
            <p:cNvPr id="825" name="Google Shape;825;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53"/>
          <p:cNvGrpSpPr/>
          <p:nvPr/>
        </p:nvGrpSpPr>
        <p:grpSpPr>
          <a:xfrm>
            <a:off x="7735904" y="2981098"/>
            <a:ext cx="120867" cy="107218"/>
            <a:chOff x="4929875" y="2065025"/>
            <a:chExt cx="49625" cy="44025"/>
          </a:xfrm>
        </p:grpSpPr>
        <p:sp>
          <p:nvSpPr>
            <p:cNvPr id="828" name="Google Shape;828;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53"/>
          <p:cNvGrpSpPr/>
          <p:nvPr/>
        </p:nvGrpSpPr>
        <p:grpSpPr>
          <a:xfrm>
            <a:off x="8064572" y="2984112"/>
            <a:ext cx="70206" cy="101191"/>
            <a:chOff x="5083925" y="2066350"/>
            <a:chExt cx="28825" cy="41550"/>
          </a:xfrm>
        </p:grpSpPr>
        <p:sp>
          <p:nvSpPr>
            <p:cNvPr id="831" name="Google Shape;831;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53"/>
          <p:cNvGrpSpPr/>
          <p:nvPr/>
        </p:nvGrpSpPr>
        <p:grpSpPr>
          <a:xfrm>
            <a:off x="7096126" y="2999759"/>
            <a:ext cx="181026" cy="69896"/>
            <a:chOff x="4659775" y="2072775"/>
            <a:chExt cx="74325" cy="28700"/>
          </a:xfrm>
        </p:grpSpPr>
        <p:sp>
          <p:nvSpPr>
            <p:cNvPr id="834" name="Google Shape;834;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53"/>
          <p:cNvGrpSpPr/>
          <p:nvPr/>
        </p:nvGrpSpPr>
        <p:grpSpPr>
          <a:xfrm>
            <a:off x="8015982" y="2790324"/>
            <a:ext cx="167387" cy="89197"/>
            <a:chOff x="4662475" y="1976500"/>
            <a:chExt cx="68725" cy="36625"/>
          </a:xfrm>
        </p:grpSpPr>
        <p:sp>
          <p:nvSpPr>
            <p:cNvPr id="838" name="Google Shape;838;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 name="Google Shape;841;p53"/>
          <p:cNvGrpSpPr/>
          <p:nvPr/>
        </p:nvGrpSpPr>
        <p:grpSpPr>
          <a:xfrm>
            <a:off x="7712887" y="2793764"/>
            <a:ext cx="166899" cy="82317"/>
            <a:chOff x="4920150" y="1977875"/>
            <a:chExt cx="68525" cy="33800"/>
          </a:xfrm>
        </p:grpSpPr>
        <p:sp>
          <p:nvSpPr>
            <p:cNvPr id="842" name="Google Shape;842;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53"/>
          <p:cNvGrpSpPr/>
          <p:nvPr/>
        </p:nvGrpSpPr>
        <p:grpSpPr>
          <a:xfrm>
            <a:off x="7124044" y="3197682"/>
            <a:ext cx="125190" cy="127859"/>
            <a:chOff x="4676550" y="2160575"/>
            <a:chExt cx="51400" cy="52500"/>
          </a:xfrm>
        </p:grpSpPr>
        <p:sp>
          <p:nvSpPr>
            <p:cNvPr id="846" name="Google Shape;846;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53"/>
          <p:cNvGrpSpPr/>
          <p:nvPr/>
        </p:nvGrpSpPr>
        <p:grpSpPr>
          <a:xfrm>
            <a:off x="7421302" y="3204714"/>
            <a:ext cx="145405" cy="113794"/>
            <a:chOff x="4768325" y="2163475"/>
            <a:chExt cx="59700" cy="46725"/>
          </a:xfrm>
        </p:grpSpPr>
        <p:sp>
          <p:nvSpPr>
            <p:cNvPr id="850" name="Google Shape;850;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 name="Google Shape;852;p5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 name="Google Shape;858;p53"/>
          <p:cNvGrpSpPr/>
          <p:nvPr/>
        </p:nvGrpSpPr>
        <p:grpSpPr>
          <a:xfrm>
            <a:off x="7437621" y="3459808"/>
            <a:ext cx="112768" cy="106853"/>
            <a:chOff x="4768575" y="2253950"/>
            <a:chExt cx="46300" cy="43875"/>
          </a:xfrm>
        </p:grpSpPr>
        <p:sp>
          <p:nvSpPr>
            <p:cNvPr id="859" name="Google Shape;859;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53"/>
          <p:cNvGrpSpPr/>
          <p:nvPr/>
        </p:nvGrpSpPr>
        <p:grpSpPr>
          <a:xfrm>
            <a:off x="7737243" y="3948834"/>
            <a:ext cx="118187" cy="146246"/>
            <a:chOff x="4960900" y="2433225"/>
            <a:chExt cx="48525" cy="60050"/>
          </a:xfrm>
        </p:grpSpPr>
        <p:sp>
          <p:nvSpPr>
            <p:cNvPr id="862" name="Google Shape;862;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 name="Google Shape;864;p53"/>
          <p:cNvGrpSpPr/>
          <p:nvPr/>
        </p:nvGrpSpPr>
        <p:grpSpPr>
          <a:xfrm>
            <a:off x="7425808" y="4212895"/>
            <a:ext cx="136394" cy="143810"/>
            <a:chOff x="4854075" y="2527625"/>
            <a:chExt cx="56000" cy="59050"/>
          </a:xfrm>
        </p:grpSpPr>
        <p:sp>
          <p:nvSpPr>
            <p:cNvPr id="865" name="Google Shape;865;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 name="Google Shape;867;p5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 name="Google Shape;870;p53"/>
          <p:cNvGrpSpPr/>
          <p:nvPr/>
        </p:nvGrpSpPr>
        <p:grpSpPr>
          <a:xfrm>
            <a:off x="8050020" y="3676639"/>
            <a:ext cx="99312" cy="160797"/>
            <a:chOff x="5059700" y="2334775"/>
            <a:chExt cx="40775" cy="66025"/>
          </a:xfrm>
        </p:grpSpPr>
        <p:sp>
          <p:nvSpPr>
            <p:cNvPr id="871" name="Google Shape;871;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53"/>
          <p:cNvGrpSpPr/>
          <p:nvPr/>
        </p:nvGrpSpPr>
        <p:grpSpPr>
          <a:xfrm>
            <a:off x="8007184" y="3941771"/>
            <a:ext cx="184984" cy="160371"/>
            <a:chOff x="5037700" y="2430325"/>
            <a:chExt cx="75950" cy="65850"/>
          </a:xfrm>
        </p:grpSpPr>
        <p:sp>
          <p:nvSpPr>
            <p:cNvPr id="881" name="Google Shape;881;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53"/>
          <p:cNvGrpSpPr/>
          <p:nvPr/>
        </p:nvGrpSpPr>
        <p:grpSpPr>
          <a:xfrm>
            <a:off x="7426689" y="3708223"/>
            <a:ext cx="173014" cy="97629"/>
            <a:chOff x="4756975" y="2341800"/>
            <a:chExt cx="91975" cy="51925"/>
          </a:xfrm>
        </p:grpSpPr>
        <p:sp>
          <p:nvSpPr>
            <p:cNvPr id="884" name="Google Shape;884;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53"/>
          <p:cNvGrpSpPr/>
          <p:nvPr/>
        </p:nvGrpSpPr>
        <p:grpSpPr>
          <a:xfrm>
            <a:off x="7693626" y="4196920"/>
            <a:ext cx="212497" cy="175761"/>
            <a:chOff x="4943575" y="2516350"/>
            <a:chExt cx="98675" cy="81700"/>
          </a:xfrm>
        </p:grpSpPr>
        <p:sp>
          <p:nvSpPr>
            <p:cNvPr id="905" name="Google Shape;905;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 name="Google Shape;983;p5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1" name="Shape 991"/>
        <p:cNvGrpSpPr/>
        <p:nvPr/>
      </p:nvGrpSpPr>
      <p:grpSpPr>
        <a:xfrm>
          <a:off x="0" y="0"/>
          <a:ext cx="0" cy="0"/>
          <a:chOff x="0" y="0"/>
          <a:chExt cx="0" cy="0"/>
        </a:xfrm>
      </p:grpSpPr>
      <p:grpSp>
        <p:nvGrpSpPr>
          <p:cNvPr id="992" name="Google Shape;992;p54"/>
          <p:cNvGrpSpPr/>
          <p:nvPr/>
        </p:nvGrpSpPr>
        <p:grpSpPr>
          <a:xfrm>
            <a:off x="6681268" y="3584496"/>
            <a:ext cx="560636" cy="516497"/>
            <a:chOff x="6652051" y="3714143"/>
            <a:chExt cx="560636" cy="516497"/>
          </a:xfrm>
        </p:grpSpPr>
        <p:grpSp>
          <p:nvGrpSpPr>
            <p:cNvPr id="993" name="Google Shape;993;p54"/>
            <p:cNvGrpSpPr/>
            <p:nvPr/>
          </p:nvGrpSpPr>
          <p:grpSpPr>
            <a:xfrm>
              <a:off x="6669657" y="3716715"/>
              <a:ext cx="466768" cy="464314"/>
              <a:chOff x="3139766" y="765669"/>
              <a:chExt cx="886380" cy="881888"/>
            </a:xfrm>
          </p:grpSpPr>
          <p:grpSp>
            <p:nvGrpSpPr>
              <p:cNvPr id="994" name="Google Shape;994;p54"/>
              <p:cNvGrpSpPr/>
              <p:nvPr/>
            </p:nvGrpSpPr>
            <p:grpSpPr>
              <a:xfrm>
                <a:off x="3139766" y="765669"/>
                <a:ext cx="886380" cy="881888"/>
                <a:chOff x="3139766" y="765669"/>
                <a:chExt cx="886380" cy="881888"/>
              </a:xfrm>
            </p:grpSpPr>
            <p:sp>
              <p:nvSpPr>
                <p:cNvPr id="995" name="Google Shape;995;p5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 name="Google Shape;1004;p5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 name="Google Shape;1008;p5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54"/>
          <p:cNvGrpSpPr/>
          <p:nvPr/>
        </p:nvGrpSpPr>
        <p:grpSpPr>
          <a:xfrm>
            <a:off x="7679978" y="3065079"/>
            <a:ext cx="104231" cy="320340"/>
            <a:chOff x="7564426" y="3224343"/>
            <a:chExt cx="119985" cy="368801"/>
          </a:xfrm>
        </p:grpSpPr>
        <p:sp>
          <p:nvSpPr>
            <p:cNvPr id="1010" name="Google Shape;1010;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54"/>
          <p:cNvGrpSpPr/>
          <p:nvPr/>
        </p:nvGrpSpPr>
        <p:grpSpPr>
          <a:xfrm>
            <a:off x="7379466" y="3059180"/>
            <a:ext cx="189489" cy="332132"/>
            <a:chOff x="8370831" y="3202002"/>
            <a:chExt cx="218129" cy="382376"/>
          </a:xfrm>
        </p:grpSpPr>
        <p:sp>
          <p:nvSpPr>
            <p:cNvPr id="1013" name="Google Shape;1013;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 name="Google Shape;1015;p54"/>
          <p:cNvGrpSpPr/>
          <p:nvPr/>
        </p:nvGrpSpPr>
        <p:grpSpPr>
          <a:xfrm>
            <a:off x="8102855" y="3470312"/>
            <a:ext cx="309429" cy="267000"/>
            <a:chOff x="6742064" y="3750480"/>
            <a:chExt cx="399315" cy="344560"/>
          </a:xfrm>
        </p:grpSpPr>
        <p:sp>
          <p:nvSpPr>
            <p:cNvPr id="1016" name="Google Shape;1016;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54"/>
          <p:cNvGrpSpPr/>
          <p:nvPr/>
        </p:nvGrpSpPr>
        <p:grpSpPr>
          <a:xfrm>
            <a:off x="7641874" y="3821360"/>
            <a:ext cx="180437" cy="281608"/>
            <a:chOff x="7248525" y="3739696"/>
            <a:chExt cx="230531" cy="359790"/>
          </a:xfrm>
        </p:grpSpPr>
        <p:sp>
          <p:nvSpPr>
            <p:cNvPr id="1019" name="Google Shape;1019;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54"/>
          <p:cNvGrpSpPr/>
          <p:nvPr/>
        </p:nvGrpSpPr>
        <p:grpSpPr>
          <a:xfrm>
            <a:off x="7887794" y="3464584"/>
            <a:ext cx="162896" cy="278710"/>
            <a:chOff x="7601242" y="3729267"/>
            <a:chExt cx="222566" cy="380803"/>
          </a:xfrm>
        </p:grpSpPr>
        <p:sp>
          <p:nvSpPr>
            <p:cNvPr id="1022" name="Google Shape;1022;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 name="Google Shape;1024;p5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 name="Google Shape;1025;p54"/>
          <p:cNvGrpSpPr/>
          <p:nvPr/>
        </p:nvGrpSpPr>
        <p:grpSpPr>
          <a:xfrm>
            <a:off x="7377439" y="3465724"/>
            <a:ext cx="193543" cy="275990"/>
            <a:chOff x="8304647" y="3738687"/>
            <a:chExt cx="225076" cy="320956"/>
          </a:xfrm>
        </p:grpSpPr>
        <p:sp>
          <p:nvSpPr>
            <p:cNvPr id="1026" name="Google Shape;1026;p5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54"/>
          <p:cNvGrpSpPr/>
          <p:nvPr/>
        </p:nvGrpSpPr>
        <p:grpSpPr>
          <a:xfrm>
            <a:off x="7649932" y="3465724"/>
            <a:ext cx="178492" cy="275990"/>
            <a:chOff x="8615101" y="3738687"/>
            <a:chExt cx="207573" cy="320956"/>
          </a:xfrm>
        </p:grpSpPr>
        <p:sp>
          <p:nvSpPr>
            <p:cNvPr id="1030" name="Google Shape;1030;p5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 name="Google Shape;1033;p5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 name="Google Shape;1034;p54"/>
          <p:cNvGrpSpPr/>
          <p:nvPr/>
        </p:nvGrpSpPr>
        <p:grpSpPr>
          <a:xfrm>
            <a:off x="7875463" y="3868385"/>
            <a:ext cx="187557" cy="187557"/>
            <a:chOff x="8565775" y="671075"/>
            <a:chExt cx="441000" cy="441000"/>
          </a:xfrm>
        </p:grpSpPr>
        <p:sp>
          <p:nvSpPr>
            <p:cNvPr id="1035" name="Google Shape;1035;p5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 name="Google Shape;1037;p5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 name="Google Shape;1039;p54"/>
          <p:cNvGrpSpPr/>
          <p:nvPr/>
        </p:nvGrpSpPr>
        <p:grpSpPr>
          <a:xfrm>
            <a:off x="6029935" y="2940910"/>
            <a:ext cx="587865" cy="517731"/>
            <a:chOff x="6000718" y="3070557"/>
            <a:chExt cx="587865" cy="517731"/>
          </a:xfrm>
        </p:grpSpPr>
        <p:sp>
          <p:nvSpPr>
            <p:cNvPr id="1040" name="Google Shape;1040;p5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 name="Google Shape;1050;p54"/>
          <p:cNvGrpSpPr/>
          <p:nvPr/>
        </p:nvGrpSpPr>
        <p:grpSpPr>
          <a:xfrm>
            <a:off x="6044740" y="3584570"/>
            <a:ext cx="557665" cy="516387"/>
            <a:chOff x="6015523" y="3714217"/>
            <a:chExt cx="557665" cy="516387"/>
          </a:xfrm>
        </p:grpSpPr>
        <p:grpSp>
          <p:nvGrpSpPr>
            <p:cNvPr id="1051" name="Google Shape;1051;p54"/>
            <p:cNvGrpSpPr/>
            <p:nvPr/>
          </p:nvGrpSpPr>
          <p:grpSpPr>
            <a:xfrm>
              <a:off x="6036094" y="3716980"/>
              <a:ext cx="529822" cy="510480"/>
              <a:chOff x="3148311" y="-545634"/>
              <a:chExt cx="1006118" cy="969572"/>
            </a:xfrm>
          </p:grpSpPr>
          <p:sp>
            <p:nvSpPr>
              <p:cNvPr id="1052" name="Google Shape;1052;p5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 name="Google Shape;1062;p5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54"/>
          <p:cNvGrpSpPr/>
          <p:nvPr/>
        </p:nvGrpSpPr>
        <p:grpSpPr>
          <a:xfrm>
            <a:off x="6673522" y="2943981"/>
            <a:ext cx="576302" cy="511871"/>
            <a:chOff x="6644304" y="3073628"/>
            <a:chExt cx="576302" cy="511871"/>
          </a:xfrm>
        </p:grpSpPr>
        <p:grpSp>
          <p:nvGrpSpPr>
            <p:cNvPr id="1064" name="Google Shape;1064;p54"/>
            <p:cNvGrpSpPr/>
            <p:nvPr/>
          </p:nvGrpSpPr>
          <p:grpSpPr>
            <a:xfrm>
              <a:off x="6712169" y="3073651"/>
              <a:ext cx="481611" cy="506713"/>
              <a:chOff x="1833536" y="-546641"/>
              <a:chExt cx="914567" cy="962419"/>
            </a:xfrm>
          </p:grpSpPr>
          <p:grpSp>
            <p:nvGrpSpPr>
              <p:cNvPr id="1065" name="Google Shape;1065;p54"/>
              <p:cNvGrpSpPr/>
              <p:nvPr/>
            </p:nvGrpSpPr>
            <p:grpSpPr>
              <a:xfrm>
                <a:off x="1833536" y="-524249"/>
                <a:ext cx="914567" cy="940027"/>
                <a:chOff x="1833536" y="-524249"/>
                <a:chExt cx="914567" cy="940027"/>
              </a:xfrm>
            </p:grpSpPr>
            <p:sp>
              <p:nvSpPr>
                <p:cNvPr id="1066" name="Google Shape;1066;p5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1" name="Google Shape;1071;p5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 name="Google Shape;1075;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54"/>
          <p:cNvGrpSpPr/>
          <p:nvPr/>
        </p:nvGrpSpPr>
        <p:grpSpPr>
          <a:xfrm>
            <a:off x="752796" y="2869970"/>
            <a:ext cx="2622876" cy="1333540"/>
            <a:chOff x="238125" y="1038125"/>
            <a:chExt cx="7146800" cy="3633625"/>
          </a:xfrm>
        </p:grpSpPr>
        <p:sp>
          <p:nvSpPr>
            <p:cNvPr id="1077" name="Google Shape;1077;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54"/>
          <p:cNvGrpSpPr/>
          <p:nvPr/>
        </p:nvGrpSpPr>
        <p:grpSpPr>
          <a:xfrm>
            <a:off x="5938558" y="1033351"/>
            <a:ext cx="2435960" cy="1297725"/>
            <a:chOff x="233350" y="949250"/>
            <a:chExt cx="7137300" cy="3802300"/>
          </a:xfrm>
        </p:grpSpPr>
        <p:sp>
          <p:nvSpPr>
            <p:cNvPr id="2650" name="Google Shape;2650;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1" name="Google Shape;2701;p54"/>
          <p:cNvGrpSpPr/>
          <p:nvPr/>
        </p:nvGrpSpPr>
        <p:grpSpPr>
          <a:xfrm>
            <a:off x="731715" y="995041"/>
            <a:ext cx="2665073" cy="1317140"/>
            <a:chOff x="793334" y="1192826"/>
            <a:chExt cx="2665073" cy="1317140"/>
          </a:xfrm>
        </p:grpSpPr>
        <p:sp>
          <p:nvSpPr>
            <p:cNvPr id="2702" name="Google Shape;2702;p5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54"/>
          <p:cNvGrpSpPr/>
          <p:nvPr/>
        </p:nvGrpSpPr>
        <p:grpSpPr>
          <a:xfrm>
            <a:off x="3450485" y="919691"/>
            <a:ext cx="2310381" cy="1488888"/>
            <a:chOff x="229225" y="549050"/>
            <a:chExt cx="7161750" cy="4615275"/>
          </a:xfrm>
        </p:grpSpPr>
        <p:sp>
          <p:nvSpPr>
            <p:cNvPr id="6670" name="Google Shape;6670;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54"/>
          <p:cNvGrpSpPr/>
          <p:nvPr/>
        </p:nvGrpSpPr>
        <p:grpSpPr>
          <a:xfrm>
            <a:off x="3548403" y="2849588"/>
            <a:ext cx="2310282" cy="1374222"/>
            <a:chOff x="238125" y="732525"/>
            <a:chExt cx="7130500" cy="4241425"/>
          </a:xfrm>
        </p:grpSpPr>
        <p:sp>
          <p:nvSpPr>
            <p:cNvPr id="6788" name="Google Shape;6788;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5" name="Shape 6905"/>
        <p:cNvGrpSpPr/>
        <p:nvPr/>
      </p:nvGrpSpPr>
      <p:grpSpPr>
        <a:xfrm>
          <a:off x="0" y="0"/>
          <a:ext cx="0" cy="0"/>
          <a:chOff x="0" y="0"/>
          <a:chExt cx="0" cy="0"/>
        </a:xfrm>
      </p:grpSpPr>
      <p:grpSp>
        <p:nvGrpSpPr>
          <p:cNvPr id="6906" name="Google Shape;6906;p55"/>
          <p:cNvGrpSpPr/>
          <p:nvPr/>
        </p:nvGrpSpPr>
        <p:grpSpPr>
          <a:xfrm>
            <a:off x="2100560" y="3398663"/>
            <a:ext cx="1102891" cy="760337"/>
            <a:chOff x="4967783" y="2151471"/>
            <a:chExt cx="3920692" cy="2702940"/>
          </a:xfrm>
        </p:grpSpPr>
        <p:grpSp>
          <p:nvGrpSpPr>
            <p:cNvPr id="6907" name="Google Shape;6907;p55"/>
            <p:cNvGrpSpPr/>
            <p:nvPr/>
          </p:nvGrpSpPr>
          <p:grpSpPr>
            <a:xfrm>
              <a:off x="5045709" y="2252109"/>
              <a:ext cx="3761071" cy="2501708"/>
              <a:chOff x="2691784" y="1805334"/>
              <a:chExt cx="3761071" cy="2501708"/>
            </a:xfrm>
          </p:grpSpPr>
          <p:sp>
            <p:nvSpPr>
              <p:cNvPr id="6908" name="Google Shape;6908;p5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55"/>
            <p:cNvGrpSpPr/>
            <p:nvPr/>
          </p:nvGrpSpPr>
          <p:grpSpPr>
            <a:xfrm>
              <a:off x="4967783" y="2151471"/>
              <a:ext cx="3920692" cy="2702940"/>
              <a:chOff x="2613858" y="1704696"/>
              <a:chExt cx="3920692" cy="2702940"/>
            </a:xfrm>
          </p:grpSpPr>
          <p:sp>
            <p:nvSpPr>
              <p:cNvPr id="6916" name="Google Shape;6916;p5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1" name="Google Shape;6921;p55"/>
          <p:cNvGrpSpPr/>
          <p:nvPr/>
        </p:nvGrpSpPr>
        <p:grpSpPr>
          <a:xfrm>
            <a:off x="3504468" y="1286940"/>
            <a:ext cx="1561911" cy="708580"/>
            <a:chOff x="3530532" y="1496185"/>
            <a:chExt cx="1561911" cy="708580"/>
          </a:xfrm>
        </p:grpSpPr>
        <p:grpSp>
          <p:nvGrpSpPr>
            <p:cNvPr id="6922" name="Google Shape;6922;p55"/>
            <p:cNvGrpSpPr/>
            <p:nvPr/>
          </p:nvGrpSpPr>
          <p:grpSpPr>
            <a:xfrm>
              <a:off x="3720318" y="1857562"/>
              <a:ext cx="1372125" cy="54"/>
              <a:chOff x="3720318" y="1857562"/>
              <a:chExt cx="1372125" cy="54"/>
            </a:xfrm>
          </p:grpSpPr>
          <p:cxnSp>
            <p:nvCxnSpPr>
              <p:cNvPr id="6923" name="Google Shape;6923;p55"/>
              <p:cNvCxnSpPr>
                <a:endCxn id="692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25" name="Google Shape;6925;p5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26" name="Google Shape;6926;p5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27" name="Google Shape;6927;p55"/>
              <p:cNvCxnSpPr>
                <a:stCxn id="692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928" name="Google Shape;6928;p55"/>
            <p:cNvGrpSpPr/>
            <p:nvPr/>
          </p:nvGrpSpPr>
          <p:grpSpPr>
            <a:xfrm>
              <a:off x="3567462" y="1496185"/>
              <a:ext cx="286500" cy="272914"/>
              <a:chOff x="3567462" y="1496185"/>
              <a:chExt cx="286500" cy="272914"/>
            </a:xfrm>
          </p:grpSpPr>
          <p:cxnSp>
            <p:nvCxnSpPr>
              <p:cNvPr id="6929" name="Google Shape;6929;p5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30" name="Google Shape;6930;p5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1" name="Google Shape;6931;p5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3" name="Google Shape;6933;p55"/>
            <p:cNvGrpSpPr/>
            <p:nvPr/>
          </p:nvGrpSpPr>
          <p:grpSpPr>
            <a:xfrm>
              <a:off x="3929014" y="1960574"/>
              <a:ext cx="286500" cy="242342"/>
              <a:chOff x="3929014" y="1960574"/>
              <a:chExt cx="286500" cy="242342"/>
            </a:xfrm>
          </p:grpSpPr>
          <p:cxnSp>
            <p:nvCxnSpPr>
              <p:cNvPr id="6934" name="Google Shape;6934;p5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935" name="Google Shape;6935;p5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6" name="Google Shape;6936;p55"/>
            <p:cNvGrpSpPr/>
            <p:nvPr/>
          </p:nvGrpSpPr>
          <p:grpSpPr>
            <a:xfrm>
              <a:off x="4290828" y="1496185"/>
              <a:ext cx="286500" cy="272914"/>
              <a:chOff x="4290828" y="1496185"/>
              <a:chExt cx="286500" cy="272914"/>
            </a:xfrm>
          </p:grpSpPr>
          <p:cxnSp>
            <p:nvCxnSpPr>
              <p:cNvPr id="6937" name="Google Shape;6937;p5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38" name="Google Shape;6938;p5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9" name="Google Shape;6939;p5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0" name="Google Shape;6940;p55"/>
            <p:cNvGrpSpPr/>
            <p:nvPr/>
          </p:nvGrpSpPr>
          <p:grpSpPr>
            <a:xfrm>
              <a:off x="4657726" y="1959674"/>
              <a:ext cx="286500" cy="245092"/>
              <a:chOff x="4657726" y="1959674"/>
              <a:chExt cx="286500" cy="245092"/>
            </a:xfrm>
          </p:grpSpPr>
          <p:cxnSp>
            <p:nvCxnSpPr>
              <p:cNvPr id="6941" name="Google Shape;6941;p5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942" name="Google Shape;6942;p5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3" name="Google Shape;6943;p55"/>
          <p:cNvGrpSpPr/>
          <p:nvPr/>
        </p:nvGrpSpPr>
        <p:grpSpPr>
          <a:xfrm>
            <a:off x="3486488" y="2149036"/>
            <a:ext cx="1597032" cy="378649"/>
            <a:chOff x="3512551" y="2358282"/>
            <a:chExt cx="1597032" cy="378649"/>
          </a:xfrm>
        </p:grpSpPr>
        <p:grpSp>
          <p:nvGrpSpPr>
            <p:cNvPr id="6944" name="Google Shape;6944;p55"/>
            <p:cNvGrpSpPr/>
            <p:nvPr/>
          </p:nvGrpSpPr>
          <p:grpSpPr>
            <a:xfrm>
              <a:off x="3738198" y="2553002"/>
              <a:ext cx="1145834" cy="117"/>
              <a:chOff x="3738198" y="2553002"/>
              <a:chExt cx="1145834" cy="117"/>
            </a:xfrm>
          </p:grpSpPr>
          <p:cxnSp>
            <p:nvCxnSpPr>
              <p:cNvPr id="6945" name="Google Shape;6945;p5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946" name="Google Shape;6946;p5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947" name="Google Shape;6947;p55"/>
              <p:cNvCxnSpPr>
                <a:stCxn id="6948" idx="6"/>
                <a:endCxn id="694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950" name="Google Shape;6950;p55"/>
            <p:cNvGrpSpPr/>
            <p:nvPr/>
          </p:nvGrpSpPr>
          <p:grpSpPr>
            <a:xfrm>
              <a:off x="3969644" y="2440153"/>
              <a:ext cx="225900" cy="296779"/>
              <a:chOff x="3969644" y="2440153"/>
              <a:chExt cx="225900" cy="296779"/>
            </a:xfrm>
          </p:grpSpPr>
          <p:cxnSp>
            <p:nvCxnSpPr>
              <p:cNvPr id="6951" name="Google Shape;6951;p5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949" name="Google Shape;6949;p5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55"/>
            <p:cNvGrpSpPr/>
            <p:nvPr/>
          </p:nvGrpSpPr>
          <p:grpSpPr>
            <a:xfrm>
              <a:off x="4426818" y="2358282"/>
              <a:ext cx="225600" cy="307471"/>
              <a:chOff x="4426818" y="2358282"/>
              <a:chExt cx="225600" cy="307471"/>
            </a:xfrm>
          </p:grpSpPr>
          <p:cxnSp>
            <p:nvCxnSpPr>
              <p:cNvPr id="6954" name="Google Shape;6954;p55"/>
              <p:cNvCxnSpPr>
                <a:stCxn id="695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956" name="Google Shape;6956;p5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7" name="Google Shape;6957;p55"/>
            <p:cNvGrpSpPr/>
            <p:nvPr/>
          </p:nvGrpSpPr>
          <p:grpSpPr>
            <a:xfrm>
              <a:off x="4883984" y="2440153"/>
              <a:ext cx="225600" cy="296479"/>
              <a:chOff x="4883984" y="2440153"/>
              <a:chExt cx="225600" cy="296479"/>
            </a:xfrm>
          </p:grpSpPr>
          <p:cxnSp>
            <p:nvCxnSpPr>
              <p:cNvPr id="6958" name="Google Shape;6958;p5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959" name="Google Shape;6959;p5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1" name="Google Shape;6961;p55"/>
            <p:cNvGrpSpPr/>
            <p:nvPr/>
          </p:nvGrpSpPr>
          <p:grpSpPr>
            <a:xfrm>
              <a:off x="3512551" y="2358356"/>
              <a:ext cx="225647" cy="307629"/>
              <a:chOff x="2182679" y="2005014"/>
              <a:chExt cx="792300" cy="1080158"/>
            </a:xfrm>
          </p:grpSpPr>
          <p:cxnSp>
            <p:nvCxnSpPr>
              <p:cNvPr id="6962" name="Google Shape;6962;p55"/>
              <p:cNvCxnSpPr>
                <a:stCxn id="6963"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948" name="Google Shape;6948;p5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64" name="Google Shape;6964;p55"/>
          <p:cNvGrpSpPr/>
          <p:nvPr/>
        </p:nvGrpSpPr>
        <p:grpSpPr>
          <a:xfrm>
            <a:off x="6846570" y="972834"/>
            <a:ext cx="1559809" cy="722610"/>
            <a:chOff x="634175" y="2986275"/>
            <a:chExt cx="3147949" cy="1458344"/>
          </a:xfrm>
        </p:grpSpPr>
        <p:cxnSp>
          <p:nvCxnSpPr>
            <p:cNvPr id="6965" name="Google Shape;6965;p55"/>
            <p:cNvCxnSpPr>
              <a:stCxn id="6966" idx="4"/>
              <a:endCxn id="696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968" name="Google Shape;6968;p55"/>
            <p:cNvCxnSpPr>
              <a:stCxn id="6967" idx="0"/>
              <a:endCxn id="696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70" name="Google Shape;6970;p55"/>
            <p:cNvCxnSpPr>
              <a:stCxn id="6969" idx="4"/>
              <a:endCxn id="697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72" name="Google Shape;6972;p55"/>
            <p:cNvCxnSpPr>
              <a:stCxn id="6971" idx="0"/>
              <a:endCxn id="697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973" name="Google Shape;6973;p5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69" name="Google Shape;6969;p5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66" name="Google Shape;6966;p5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71" name="Google Shape;6971;p5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67" name="Google Shape;6967;p5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974" name="Google Shape;6974;p55"/>
          <p:cNvGrpSpPr/>
          <p:nvPr/>
        </p:nvGrpSpPr>
        <p:grpSpPr>
          <a:xfrm>
            <a:off x="3500360" y="2682741"/>
            <a:ext cx="1570719" cy="294123"/>
            <a:chOff x="998425" y="1182125"/>
            <a:chExt cx="1065400" cy="199500"/>
          </a:xfrm>
        </p:grpSpPr>
        <p:sp>
          <p:nvSpPr>
            <p:cNvPr id="6975" name="Google Shape;6975;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0" name="Google Shape;6980;p55"/>
          <p:cNvGrpSpPr/>
          <p:nvPr/>
        </p:nvGrpSpPr>
        <p:grpSpPr>
          <a:xfrm>
            <a:off x="6843616" y="1800228"/>
            <a:ext cx="1565716" cy="366729"/>
            <a:chOff x="1247650" y="2075423"/>
            <a:chExt cx="6648477" cy="1557238"/>
          </a:xfrm>
        </p:grpSpPr>
        <p:sp>
          <p:nvSpPr>
            <p:cNvPr id="6981" name="Google Shape;6981;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55"/>
          <p:cNvGrpSpPr/>
          <p:nvPr/>
        </p:nvGrpSpPr>
        <p:grpSpPr>
          <a:xfrm>
            <a:off x="6827928" y="2949043"/>
            <a:ext cx="1597061" cy="663440"/>
            <a:chOff x="6796238" y="3158297"/>
            <a:chExt cx="1630319" cy="677257"/>
          </a:xfrm>
        </p:grpSpPr>
        <p:cxnSp>
          <p:nvCxnSpPr>
            <p:cNvPr id="6988" name="Google Shape;6988;p5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89" name="Google Shape;6989;p5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90" name="Google Shape;6990;p5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991" name="Google Shape;6991;p5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992" name="Google Shape;6992;p55"/>
            <p:cNvGrpSpPr/>
            <p:nvPr/>
          </p:nvGrpSpPr>
          <p:grpSpPr>
            <a:xfrm>
              <a:off x="6796238" y="3311904"/>
              <a:ext cx="1630319" cy="377697"/>
              <a:chOff x="6796238" y="3311904"/>
              <a:chExt cx="1630319" cy="377697"/>
            </a:xfrm>
          </p:grpSpPr>
          <p:sp>
            <p:nvSpPr>
              <p:cNvPr id="6993" name="Google Shape;6993;p5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6" name="Google Shape;6996;p55"/>
          <p:cNvGrpSpPr/>
          <p:nvPr/>
        </p:nvGrpSpPr>
        <p:grpSpPr>
          <a:xfrm>
            <a:off x="5349066" y="970435"/>
            <a:ext cx="1368606" cy="1593805"/>
            <a:chOff x="1839112" y="2209163"/>
            <a:chExt cx="1918159" cy="2233784"/>
          </a:xfrm>
        </p:grpSpPr>
        <p:sp>
          <p:nvSpPr>
            <p:cNvPr id="6997" name="Google Shape;6997;p5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0" name="Google Shape;7000;p55"/>
            <p:cNvCxnSpPr>
              <a:stCxn id="6997" idx="6"/>
              <a:endCxn id="699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001" name="Google Shape;7001;p55"/>
            <p:cNvCxnSpPr>
              <a:stCxn id="6998" idx="4"/>
              <a:endCxn id="700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003" name="Google Shape;7003;p55"/>
            <p:cNvCxnSpPr>
              <a:stCxn id="7002" idx="6"/>
              <a:endCxn id="699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004" name="Google Shape;7004;p55"/>
            <p:cNvCxnSpPr>
              <a:stCxn id="6999" idx="4"/>
              <a:endCxn id="700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002" name="Google Shape;7002;p5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07" name="Google Shape;7007;p55"/>
            <p:cNvCxnSpPr>
              <a:endCxn id="700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008" name="Google Shape;7008;p55"/>
          <p:cNvGrpSpPr/>
          <p:nvPr/>
        </p:nvGrpSpPr>
        <p:grpSpPr>
          <a:xfrm>
            <a:off x="3481439" y="976671"/>
            <a:ext cx="1637968" cy="154942"/>
            <a:chOff x="238125" y="2506075"/>
            <a:chExt cx="7115411" cy="673075"/>
          </a:xfrm>
        </p:grpSpPr>
        <p:sp>
          <p:nvSpPr>
            <p:cNvPr id="7009" name="Google Shape;7009;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55"/>
          <p:cNvGrpSpPr/>
          <p:nvPr/>
        </p:nvGrpSpPr>
        <p:grpSpPr>
          <a:xfrm>
            <a:off x="720124" y="1298269"/>
            <a:ext cx="2476762" cy="91743"/>
            <a:chOff x="1464850" y="436376"/>
            <a:chExt cx="6001362" cy="222300"/>
          </a:xfrm>
        </p:grpSpPr>
        <p:sp>
          <p:nvSpPr>
            <p:cNvPr id="7015" name="Google Shape;7015;p5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20" name="Google Shape;7020;p5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21" name="Google Shape;7021;p5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22" name="Google Shape;7022;p5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23" name="Google Shape;7023;p5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024" name="Google Shape;7024;p55"/>
          <p:cNvGrpSpPr/>
          <p:nvPr/>
        </p:nvGrpSpPr>
        <p:grpSpPr>
          <a:xfrm>
            <a:off x="706391" y="2533734"/>
            <a:ext cx="1452710" cy="651923"/>
            <a:chOff x="803162" y="2667727"/>
            <a:chExt cx="1411906" cy="633611"/>
          </a:xfrm>
        </p:grpSpPr>
        <p:cxnSp>
          <p:nvCxnSpPr>
            <p:cNvPr id="7025" name="Google Shape;7025;p55"/>
            <p:cNvCxnSpPr>
              <a:stCxn id="7026" idx="2"/>
              <a:endCxn id="702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28" name="Google Shape;7028;p55"/>
            <p:cNvCxnSpPr>
              <a:stCxn id="7029" idx="0"/>
              <a:endCxn id="702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0" name="Google Shape;7030;p55"/>
            <p:cNvCxnSpPr>
              <a:stCxn id="7029" idx="2"/>
              <a:endCxn id="703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2" name="Google Shape;7032;p55"/>
            <p:cNvCxnSpPr>
              <a:stCxn id="7033" idx="0"/>
              <a:endCxn id="702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4" name="Google Shape;7034;p55"/>
            <p:cNvCxnSpPr>
              <a:stCxn id="7027" idx="2"/>
              <a:endCxn id="703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36" name="Google Shape;7036;p55"/>
            <p:cNvCxnSpPr>
              <a:stCxn id="7037" idx="0"/>
              <a:endCxn id="702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033" name="Google Shape;7033;p5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31" name="Google Shape;7031;p5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37" name="Google Shape;7037;p5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35" name="Google Shape;7035;p5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27" name="Google Shape;7027;p5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29" name="Google Shape;7029;p5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26" name="Google Shape;7026;p5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038" name="Google Shape;7038;p55"/>
          <p:cNvGrpSpPr/>
          <p:nvPr/>
        </p:nvGrpSpPr>
        <p:grpSpPr>
          <a:xfrm>
            <a:off x="706393" y="969273"/>
            <a:ext cx="2518541" cy="209309"/>
            <a:chOff x="803163" y="1111966"/>
            <a:chExt cx="2447800" cy="203430"/>
          </a:xfrm>
        </p:grpSpPr>
        <p:grpSp>
          <p:nvGrpSpPr>
            <p:cNvPr id="7039" name="Google Shape;7039;p55"/>
            <p:cNvGrpSpPr/>
            <p:nvPr/>
          </p:nvGrpSpPr>
          <p:grpSpPr>
            <a:xfrm>
              <a:off x="1958180" y="1111966"/>
              <a:ext cx="588019" cy="121396"/>
              <a:chOff x="4808316" y="2800065"/>
              <a:chExt cx="1999386" cy="412910"/>
            </a:xfrm>
          </p:grpSpPr>
          <p:sp>
            <p:nvSpPr>
              <p:cNvPr id="7040" name="Google Shape;7040;p5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1" name="Google Shape;7041;p55"/>
              <p:cNvGrpSpPr/>
              <p:nvPr/>
            </p:nvGrpSpPr>
            <p:grpSpPr>
              <a:xfrm>
                <a:off x="4808316" y="2800065"/>
                <a:ext cx="92400" cy="411825"/>
                <a:chOff x="845575" y="2563700"/>
                <a:chExt cx="92400" cy="411825"/>
              </a:xfrm>
            </p:grpSpPr>
            <p:cxnSp>
              <p:nvCxnSpPr>
                <p:cNvPr id="7042" name="Google Shape;7042;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43" name="Google Shape;7043;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044" name="Google Shape;7044;p5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045" name="Google Shape;7045;p5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6" name="Google Shape;7046;p55"/>
            <p:cNvGrpSpPr/>
            <p:nvPr/>
          </p:nvGrpSpPr>
          <p:grpSpPr>
            <a:xfrm>
              <a:off x="803163" y="1111974"/>
              <a:ext cx="591158" cy="121545"/>
              <a:chOff x="803163" y="1111974"/>
              <a:chExt cx="591158" cy="121545"/>
            </a:xfrm>
          </p:grpSpPr>
          <p:grpSp>
            <p:nvGrpSpPr>
              <p:cNvPr id="7047" name="Google Shape;7047;p55"/>
              <p:cNvGrpSpPr/>
              <p:nvPr/>
            </p:nvGrpSpPr>
            <p:grpSpPr>
              <a:xfrm>
                <a:off x="803163" y="1111974"/>
                <a:ext cx="27175" cy="121077"/>
                <a:chOff x="845575" y="2563700"/>
                <a:chExt cx="92400" cy="411825"/>
              </a:xfrm>
            </p:grpSpPr>
            <p:cxnSp>
              <p:nvCxnSpPr>
                <p:cNvPr id="7048" name="Google Shape;7048;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49" name="Google Shape;7049;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0" name="Google Shape;7050;p5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55"/>
            <p:cNvGrpSpPr/>
            <p:nvPr/>
          </p:nvGrpSpPr>
          <p:grpSpPr>
            <a:xfrm>
              <a:off x="1381910" y="1194219"/>
              <a:ext cx="588341" cy="121177"/>
              <a:chOff x="1381910" y="1194219"/>
              <a:chExt cx="588341" cy="121177"/>
            </a:xfrm>
          </p:grpSpPr>
          <p:grpSp>
            <p:nvGrpSpPr>
              <p:cNvPr id="7052" name="Google Shape;7052;p55"/>
              <p:cNvGrpSpPr/>
              <p:nvPr/>
            </p:nvGrpSpPr>
            <p:grpSpPr>
              <a:xfrm rot="10800000">
                <a:off x="1381910" y="1194319"/>
                <a:ext cx="27175" cy="121077"/>
                <a:chOff x="2070100" y="2563700"/>
                <a:chExt cx="92400" cy="411825"/>
              </a:xfrm>
            </p:grpSpPr>
            <p:cxnSp>
              <p:nvCxnSpPr>
                <p:cNvPr id="7053" name="Google Shape;7053;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54" name="Google Shape;7054;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5" name="Google Shape;7055;p5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55"/>
            <p:cNvGrpSpPr/>
            <p:nvPr/>
          </p:nvGrpSpPr>
          <p:grpSpPr>
            <a:xfrm>
              <a:off x="2532079" y="1194219"/>
              <a:ext cx="704927" cy="121177"/>
              <a:chOff x="2532079" y="1194219"/>
              <a:chExt cx="704927" cy="121177"/>
            </a:xfrm>
          </p:grpSpPr>
          <p:grpSp>
            <p:nvGrpSpPr>
              <p:cNvPr id="7057" name="Google Shape;7057;p55"/>
              <p:cNvGrpSpPr/>
              <p:nvPr/>
            </p:nvGrpSpPr>
            <p:grpSpPr>
              <a:xfrm rot="10800000">
                <a:off x="2532079" y="1194319"/>
                <a:ext cx="27175" cy="121077"/>
                <a:chOff x="2070100" y="2563700"/>
                <a:chExt cx="92400" cy="411825"/>
              </a:xfrm>
            </p:grpSpPr>
            <p:cxnSp>
              <p:nvCxnSpPr>
                <p:cNvPr id="7058" name="Google Shape;7058;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59" name="Google Shape;7059;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0" name="Google Shape;7060;p5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1" name="Google Shape;7061;p55"/>
          <p:cNvGrpSpPr/>
          <p:nvPr/>
        </p:nvGrpSpPr>
        <p:grpSpPr>
          <a:xfrm>
            <a:off x="3499403" y="3665904"/>
            <a:ext cx="1567778" cy="491677"/>
            <a:chOff x="5194708" y="3484366"/>
            <a:chExt cx="3148148" cy="987304"/>
          </a:xfrm>
        </p:grpSpPr>
        <p:grpSp>
          <p:nvGrpSpPr>
            <p:cNvPr id="7062" name="Google Shape;7062;p55"/>
            <p:cNvGrpSpPr/>
            <p:nvPr/>
          </p:nvGrpSpPr>
          <p:grpSpPr>
            <a:xfrm>
              <a:off x="7531521" y="3484366"/>
              <a:ext cx="811335" cy="987304"/>
              <a:chOff x="3379425" y="1617275"/>
              <a:chExt cx="1090650" cy="1327200"/>
            </a:xfrm>
          </p:grpSpPr>
          <p:sp>
            <p:nvSpPr>
              <p:cNvPr id="7063" name="Google Shape;7063;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55"/>
            <p:cNvGrpSpPr/>
            <p:nvPr/>
          </p:nvGrpSpPr>
          <p:grpSpPr>
            <a:xfrm>
              <a:off x="6752546" y="3484366"/>
              <a:ext cx="811428" cy="987304"/>
              <a:chOff x="2332275" y="1617275"/>
              <a:chExt cx="1090775" cy="1327200"/>
            </a:xfrm>
          </p:grpSpPr>
          <p:sp>
            <p:nvSpPr>
              <p:cNvPr id="7067" name="Google Shape;7067;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55"/>
            <p:cNvGrpSpPr/>
            <p:nvPr/>
          </p:nvGrpSpPr>
          <p:grpSpPr>
            <a:xfrm>
              <a:off x="5973664" y="3484366"/>
              <a:ext cx="811335" cy="987304"/>
              <a:chOff x="1285250" y="1617275"/>
              <a:chExt cx="1090650" cy="1327200"/>
            </a:xfrm>
          </p:grpSpPr>
          <p:sp>
            <p:nvSpPr>
              <p:cNvPr id="7071" name="Google Shape;7071;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55"/>
            <p:cNvGrpSpPr/>
            <p:nvPr/>
          </p:nvGrpSpPr>
          <p:grpSpPr>
            <a:xfrm>
              <a:off x="5194708" y="3484366"/>
              <a:ext cx="811409" cy="987304"/>
              <a:chOff x="238125" y="1617275"/>
              <a:chExt cx="1090750" cy="1327200"/>
            </a:xfrm>
          </p:grpSpPr>
          <p:sp>
            <p:nvSpPr>
              <p:cNvPr id="7075" name="Google Shape;7075;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8" name="Google Shape;7078;p55"/>
          <p:cNvGrpSpPr/>
          <p:nvPr/>
        </p:nvGrpSpPr>
        <p:grpSpPr>
          <a:xfrm>
            <a:off x="3460012" y="3146315"/>
            <a:ext cx="1616964" cy="346256"/>
            <a:chOff x="1808063" y="4294338"/>
            <a:chExt cx="3370782" cy="721817"/>
          </a:xfrm>
        </p:grpSpPr>
        <p:sp>
          <p:nvSpPr>
            <p:cNvPr id="7079" name="Google Shape;7079;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55"/>
          <p:cNvGrpSpPr/>
          <p:nvPr/>
        </p:nvGrpSpPr>
        <p:grpSpPr>
          <a:xfrm>
            <a:off x="738224" y="3432344"/>
            <a:ext cx="1295882" cy="646587"/>
            <a:chOff x="834100" y="3642869"/>
            <a:chExt cx="1259483" cy="628426"/>
          </a:xfrm>
        </p:grpSpPr>
        <p:sp>
          <p:nvSpPr>
            <p:cNvPr id="7090" name="Google Shape;7090;p5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5" name="Google Shape;7115;p55"/>
            <p:cNvGrpSpPr/>
            <p:nvPr/>
          </p:nvGrpSpPr>
          <p:grpSpPr>
            <a:xfrm>
              <a:off x="1360364" y="3847835"/>
              <a:ext cx="208119" cy="224359"/>
              <a:chOff x="1360769" y="3847100"/>
              <a:chExt cx="208119" cy="224359"/>
            </a:xfrm>
          </p:grpSpPr>
          <p:sp>
            <p:nvSpPr>
              <p:cNvPr id="7116" name="Google Shape;7116;p5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6" name="Google Shape;7136;p5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55"/>
          <p:cNvGrpSpPr/>
          <p:nvPr/>
        </p:nvGrpSpPr>
        <p:grpSpPr>
          <a:xfrm rot="5400000">
            <a:off x="5951337" y="3228841"/>
            <a:ext cx="164064" cy="1414916"/>
            <a:chOff x="4428249" y="1369375"/>
            <a:chExt cx="36905" cy="429569"/>
          </a:xfrm>
        </p:grpSpPr>
        <p:sp>
          <p:nvSpPr>
            <p:cNvPr id="7151" name="Google Shape;7151;p5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55"/>
          <p:cNvGrpSpPr/>
          <p:nvPr/>
        </p:nvGrpSpPr>
        <p:grpSpPr>
          <a:xfrm flipH="1" rot="10800000">
            <a:off x="5323766" y="2817385"/>
            <a:ext cx="1419207" cy="24808"/>
            <a:chOff x="219558" y="4738465"/>
            <a:chExt cx="5852400" cy="102300"/>
          </a:xfrm>
        </p:grpSpPr>
        <p:cxnSp>
          <p:nvCxnSpPr>
            <p:cNvPr id="7184" name="Google Shape;7184;p5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185" name="Google Shape;7185;p5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55"/>
          <p:cNvGrpSpPr/>
          <p:nvPr/>
        </p:nvGrpSpPr>
        <p:grpSpPr>
          <a:xfrm>
            <a:off x="5335084" y="3190448"/>
            <a:ext cx="1396570" cy="385016"/>
            <a:chOff x="5286284" y="2966544"/>
            <a:chExt cx="1396570" cy="385016"/>
          </a:xfrm>
        </p:grpSpPr>
        <p:cxnSp>
          <p:nvCxnSpPr>
            <p:cNvPr id="7191" name="Google Shape;7191;p5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192" name="Google Shape;7192;p5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193" name="Google Shape;7193;p55"/>
            <p:cNvGrpSpPr/>
            <p:nvPr/>
          </p:nvGrpSpPr>
          <p:grpSpPr>
            <a:xfrm>
              <a:off x="5287688" y="3173364"/>
              <a:ext cx="1395166" cy="74100"/>
              <a:chOff x="5287688" y="3173364"/>
              <a:chExt cx="1395166" cy="74100"/>
            </a:xfrm>
          </p:grpSpPr>
          <p:cxnSp>
            <p:nvCxnSpPr>
              <p:cNvPr id="7194" name="Google Shape;7194;p5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195" name="Google Shape;7195;p5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196" name="Google Shape;7196;p5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97" name="Google Shape;7197;p5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98" name="Google Shape;7198;p5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99" name="Google Shape;7199;p5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00" name="Google Shape;7200;p5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01" name="Google Shape;7201;p5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202" name="Google Shape;7202;p5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203" name="Google Shape;7203;p55"/>
          <p:cNvGrpSpPr/>
          <p:nvPr/>
        </p:nvGrpSpPr>
        <p:grpSpPr>
          <a:xfrm>
            <a:off x="2021150" y="1609224"/>
            <a:ext cx="1182276" cy="662027"/>
            <a:chOff x="2029517" y="1732295"/>
            <a:chExt cx="1149068" cy="643432"/>
          </a:xfrm>
        </p:grpSpPr>
        <p:grpSp>
          <p:nvGrpSpPr>
            <p:cNvPr id="7204" name="Google Shape;7204;p55"/>
            <p:cNvGrpSpPr/>
            <p:nvPr/>
          </p:nvGrpSpPr>
          <p:grpSpPr>
            <a:xfrm>
              <a:off x="2708660" y="1746937"/>
              <a:ext cx="455427" cy="244429"/>
              <a:chOff x="2700693" y="1746937"/>
              <a:chExt cx="455427" cy="244429"/>
            </a:xfrm>
          </p:grpSpPr>
          <p:grpSp>
            <p:nvGrpSpPr>
              <p:cNvPr id="7205" name="Google Shape;7205;p55"/>
              <p:cNvGrpSpPr/>
              <p:nvPr/>
            </p:nvGrpSpPr>
            <p:grpSpPr>
              <a:xfrm>
                <a:off x="2905682" y="1782817"/>
                <a:ext cx="250438" cy="208549"/>
                <a:chOff x="2905682" y="1782817"/>
                <a:chExt cx="250438" cy="208549"/>
              </a:xfrm>
            </p:grpSpPr>
            <p:cxnSp>
              <p:nvCxnSpPr>
                <p:cNvPr id="7206" name="Google Shape;7206;p5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07" name="Google Shape;7207;p5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55"/>
              <p:cNvGrpSpPr/>
              <p:nvPr/>
            </p:nvGrpSpPr>
            <p:grpSpPr>
              <a:xfrm>
                <a:off x="2700693" y="1746937"/>
                <a:ext cx="449967" cy="72374"/>
                <a:chOff x="2700693" y="1746937"/>
                <a:chExt cx="449967" cy="72374"/>
              </a:xfrm>
            </p:grpSpPr>
            <p:cxnSp>
              <p:nvCxnSpPr>
                <p:cNvPr id="7209" name="Google Shape;7209;p5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10" name="Google Shape;7210;p5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1" name="Google Shape;7211;p55"/>
            <p:cNvGrpSpPr/>
            <p:nvPr/>
          </p:nvGrpSpPr>
          <p:grpSpPr>
            <a:xfrm>
              <a:off x="2029517" y="1732295"/>
              <a:ext cx="1149068" cy="643432"/>
              <a:chOff x="2029517" y="1732295"/>
              <a:chExt cx="1149068" cy="643432"/>
            </a:xfrm>
          </p:grpSpPr>
          <p:grpSp>
            <p:nvGrpSpPr>
              <p:cNvPr id="7212" name="Google Shape;7212;p55"/>
              <p:cNvGrpSpPr/>
              <p:nvPr/>
            </p:nvGrpSpPr>
            <p:grpSpPr>
              <a:xfrm>
                <a:off x="2703618" y="2103152"/>
                <a:ext cx="474966" cy="260017"/>
                <a:chOff x="2703618" y="2103152"/>
                <a:chExt cx="474966" cy="260017"/>
              </a:xfrm>
            </p:grpSpPr>
            <p:grpSp>
              <p:nvGrpSpPr>
                <p:cNvPr id="7213" name="Google Shape;7213;p55"/>
                <p:cNvGrpSpPr/>
                <p:nvPr/>
              </p:nvGrpSpPr>
              <p:grpSpPr>
                <a:xfrm>
                  <a:off x="2703618" y="2290640"/>
                  <a:ext cx="450291" cy="72529"/>
                  <a:chOff x="2703618" y="2290640"/>
                  <a:chExt cx="450291" cy="72529"/>
                </a:xfrm>
              </p:grpSpPr>
              <p:cxnSp>
                <p:nvCxnSpPr>
                  <p:cNvPr id="7214" name="Google Shape;7214;p5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15" name="Google Shape;7215;p5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55"/>
                <p:cNvGrpSpPr/>
                <p:nvPr/>
              </p:nvGrpSpPr>
              <p:grpSpPr>
                <a:xfrm>
                  <a:off x="2908607" y="2103152"/>
                  <a:ext cx="269977" cy="223538"/>
                  <a:chOff x="2908607" y="2103152"/>
                  <a:chExt cx="269977" cy="223538"/>
                </a:xfrm>
              </p:grpSpPr>
              <p:cxnSp>
                <p:nvCxnSpPr>
                  <p:cNvPr id="7217" name="Google Shape;7217;p5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18" name="Google Shape;7218;p5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9" name="Google Shape;7219;p55"/>
              <p:cNvGrpSpPr/>
              <p:nvPr/>
            </p:nvGrpSpPr>
            <p:grpSpPr>
              <a:xfrm>
                <a:off x="2029517" y="1732295"/>
                <a:ext cx="685827" cy="643432"/>
                <a:chOff x="2029517" y="1732295"/>
                <a:chExt cx="685827" cy="643432"/>
              </a:xfrm>
            </p:grpSpPr>
            <p:sp>
              <p:nvSpPr>
                <p:cNvPr id="7220" name="Google Shape;7220;p5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1" name="Google Shape;7221;p55"/>
                <p:cNvGrpSpPr/>
                <p:nvPr/>
              </p:nvGrpSpPr>
              <p:grpSpPr>
                <a:xfrm>
                  <a:off x="2158948" y="1732295"/>
                  <a:ext cx="556396" cy="333108"/>
                  <a:chOff x="2158948" y="1732295"/>
                  <a:chExt cx="556396" cy="333108"/>
                </a:xfrm>
              </p:grpSpPr>
              <p:cxnSp>
                <p:nvCxnSpPr>
                  <p:cNvPr id="7222" name="Google Shape;7222;p5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23" name="Google Shape;7223;p5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55"/>
                <p:cNvGrpSpPr/>
                <p:nvPr/>
              </p:nvGrpSpPr>
              <p:grpSpPr>
                <a:xfrm>
                  <a:off x="2159908" y="2065057"/>
                  <a:ext cx="550884" cy="310670"/>
                  <a:chOff x="2159908" y="2065057"/>
                  <a:chExt cx="550884" cy="310670"/>
                </a:xfrm>
              </p:grpSpPr>
              <p:cxnSp>
                <p:nvCxnSpPr>
                  <p:cNvPr id="7225" name="Google Shape;7225;p5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26" name="Google Shape;7226;p5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227" name="Google Shape;7227;p55"/>
          <p:cNvGrpSpPr/>
          <p:nvPr/>
        </p:nvGrpSpPr>
        <p:grpSpPr>
          <a:xfrm>
            <a:off x="706399" y="1556837"/>
            <a:ext cx="962651" cy="810058"/>
            <a:chOff x="844912" y="1681380"/>
            <a:chExt cx="935611" cy="787305"/>
          </a:xfrm>
        </p:grpSpPr>
        <p:grpSp>
          <p:nvGrpSpPr>
            <p:cNvPr id="7228" name="Google Shape;7228;p55"/>
            <p:cNvGrpSpPr/>
            <p:nvPr/>
          </p:nvGrpSpPr>
          <p:grpSpPr>
            <a:xfrm>
              <a:off x="844912" y="1819635"/>
              <a:ext cx="329836" cy="510016"/>
              <a:chOff x="844912" y="1819635"/>
              <a:chExt cx="329836" cy="510016"/>
            </a:xfrm>
          </p:grpSpPr>
          <p:sp>
            <p:nvSpPr>
              <p:cNvPr id="7229" name="Google Shape;7229;p5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5" name="Google Shape;7235;p55"/>
            <p:cNvGrpSpPr/>
            <p:nvPr/>
          </p:nvGrpSpPr>
          <p:grpSpPr>
            <a:xfrm>
              <a:off x="1284601" y="2158168"/>
              <a:ext cx="495923" cy="310517"/>
              <a:chOff x="1284601" y="2158168"/>
              <a:chExt cx="495923" cy="310517"/>
            </a:xfrm>
          </p:grpSpPr>
          <p:sp>
            <p:nvSpPr>
              <p:cNvPr id="7236" name="Google Shape;7236;p5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7" name="Google Shape;7237;p55"/>
              <p:cNvGrpSpPr/>
              <p:nvPr/>
            </p:nvGrpSpPr>
            <p:grpSpPr>
              <a:xfrm>
                <a:off x="1507666" y="2158168"/>
                <a:ext cx="272858" cy="310517"/>
                <a:chOff x="1507666" y="2158168"/>
                <a:chExt cx="272858" cy="310517"/>
              </a:xfrm>
            </p:grpSpPr>
            <p:grpSp>
              <p:nvGrpSpPr>
                <p:cNvPr id="7238" name="Google Shape;7238;p55"/>
                <p:cNvGrpSpPr/>
                <p:nvPr/>
              </p:nvGrpSpPr>
              <p:grpSpPr>
                <a:xfrm>
                  <a:off x="1507666" y="2176104"/>
                  <a:ext cx="166395" cy="273149"/>
                  <a:chOff x="1507666" y="2176104"/>
                  <a:chExt cx="166395" cy="273149"/>
                </a:xfrm>
              </p:grpSpPr>
              <p:sp>
                <p:nvSpPr>
                  <p:cNvPr id="7239" name="Google Shape;7239;p5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6" name="Google Shape;7246;p5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8" name="Google Shape;7248;p55"/>
            <p:cNvGrpSpPr/>
            <p:nvPr/>
          </p:nvGrpSpPr>
          <p:grpSpPr>
            <a:xfrm>
              <a:off x="1284601" y="1681380"/>
              <a:ext cx="495923" cy="310517"/>
              <a:chOff x="1284601" y="1681380"/>
              <a:chExt cx="495923" cy="310517"/>
            </a:xfrm>
          </p:grpSpPr>
          <p:sp>
            <p:nvSpPr>
              <p:cNvPr id="7249" name="Google Shape;7249;p5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50" name="Google Shape;7250;p55"/>
              <p:cNvGrpSpPr/>
              <p:nvPr/>
            </p:nvGrpSpPr>
            <p:grpSpPr>
              <a:xfrm>
                <a:off x="1507666" y="1681380"/>
                <a:ext cx="272858" cy="310517"/>
                <a:chOff x="1507666" y="1681380"/>
                <a:chExt cx="272858" cy="310517"/>
              </a:xfrm>
            </p:grpSpPr>
            <p:grpSp>
              <p:nvGrpSpPr>
                <p:cNvPr id="7251" name="Google Shape;7251;p55"/>
                <p:cNvGrpSpPr/>
                <p:nvPr/>
              </p:nvGrpSpPr>
              <p:grpSpPr>
                <a:xfrm>
                  <a:off x="1507666" y="1700120"/>
                  <a:ext cx="166395" cy="272984"/>
                  <a:chOff x="1507666" y="1700120"/>
                  <a:chExt cx="166395" cy="272984"/>
                </a:xfrm>
              </p:grpSpPr>
              <p:sp>
                <p:nvSpPr>
                  <p:cNvPr id="7252" name="Google Shape;7252;p5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9" name="Google Shape;7259;p5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61" name="Google Shape;7261;p55"/>
          <p:cNvGrpSpPr/>
          <p:nvPr/>
        </p:nvGrpSpPr>
        <p:grpSpPr>
          <a:xfrm>
            <a:off x="6815339" y="2324267"/>
            <a:ext cx="1622269" cy="552443"/>
            <a:chOff x="6894650" y="2574740"/>
            <a:chExt cx="1445100" cy="492111"/>
          </a:xfrm>
        </p:grpSpPr>
        <p:sp>
          <p:nvSpPr>
            <p:cNvPr id="7262" name="Google Shape;7262;p5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67" name="Google Shape;7267;p5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268" name="Google Shape;7268;p55"/>
          <p:cNvGrpSpPr/>
          <p:nvPr/>
        </p:nvGrpSpPr>
        <p:grpSpPr>
          <a:xfrm>
            <a:off x="6834882" y="3698522"/>
            <a:ext cx="1583206" cy="475705"/>
            <a:chOff x="6953919" y="3907920"/>
            <a:chExt cx="1377300" cy="475705"/>
          </a:xfrm>
        </p:grpSpPr>
        <p:cxnSp>
          <p:nvCxnSpPr>
            <p:cNvPr id="7269" name="Google Shape;7269;p5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70" name="Google Shape;7270;p5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271" name="Google Shape;7271;p5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72" name="Google Shape;7272;p5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273" name="Google Shape;7273;p5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274" name="Google Shape;7274;p55"/>
          <p:cNvGrpSpPr/>
          <p:nvPr/>
        </p:nvGrpSpPr>
        <p:grpSpPr>
          <a:xfrm>
            <a:off x="2338470" y="2459668"/>
            <a:ext cx="836286" cy="824529"/>
            <a:chOff x="2389399" y="2595741"/>
            <a:chExt cx="812796" cy="801369"/>
          </a:xfrm>
        </p:grpSpPr>
        <p:grpSp>
          <p:nvGrpSpPr>
            <p:cNvPr id="7275" name="Google Shape;7275;p55"/>
            <p:cNvGrpSpPr/>
            <p:nvPr/>
          </p:nvGrpSpPr>
          <p:grpSpPr>
            <a:xfrm>
              <a:off x="2492145" y="2881565"/>
              <a:ext cx="607300" cy="229751"/>
              <a:chOff x="2492145" y="2881565"/>
              <a:chExt cx="607300" cy="229751"/>
            </a:xfrm>
          </p:grpSpPr>
          <p:sp>
            <p:nvSpPr>
              <p:cNvPr id="7276" name="Google Shape;7276;p5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5"/>
            <p:cNvGrpSpPr/>
            <p:nvPr/>
          </p:nvGrpSpPr>
          <p:grpSpPr>
            <a:xfrm>
              <a:off x="2389399" y="2595741"/>
              <a:ext cx="812796" cy="296825"/>
              <a:chOff x="2389399" y="2595741"/>
              <a:chExt cx="812796" cy="296825"/>
            </a:xfrm>
          </p:grpSpPr>
          <p:grpSp>
            <p:nvGrpSpPr>
              <p:cNvPr id="7280" name="Google Shape;7280;p55"/>
              <p:cNvGrpSpPr/>
              <p:nvPr/>
            </p:nvGrpSpPr>
            <p:grpSpPr>
              <a:xfrm>
                <a:off x="2389399" y="2595741"/>
                <a:ext cx="363638" cy="296825"/>
                <a:chOff x="2389399" y="2595741"/>
                <a:chExt cx="363638" cy="296825"/>
              </a:xfrm>
            </p:grpSpPr>
            <p:grpSp>
              <p:nvGrpSpPr>
                <p:cNvPr id="7281" name="Google Shape;7281;p55"/>
                <p:cNvGrpSpPr/>
                <p:nvPr/>
              </p:nvGrpSpPr>
              <p:grpSpPr>
                <a:xfrm>
                  <a:off x="2493852" y="2794333"/>
                  <a:ext cx="259185" cy="98232"/>
                  <a:chOff x="2493852" y="2794333"/>
                  <a:chExt cx="259185" cy="98232"/>
                </a:xfrm>
              </p:grpSpPr>
              <p:sp>
                <p:nvSpPr>
                  <p:cNvPr id="7282" name="Google Shape;7282;p5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55"/>
                <p:cNvGrpSpPr/>
                <p:nvPr/>
              </p:nvGrpSpPr>
              <p:grpSpPr>
                <a:xfrm>
                  <a:off x="2389399" y="2595741"/>
                  <a:ext cx="224343" cy="182054"/>
                  <a:chOff x="2389399" y="2595741"/>
                  <a:chExt cx="224343" cy="182054"/>
                </a:xfrm>
              </p:grpSpPr>
              <p:sp>
                <p:nvSpPr>
                  <p:cNvPr id="7286" name="Google Shape;7286;p5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8" name="Google Shape;7288;p55"/>
              <p:cNvGrpSpPr/>
              <p:nvPr/>
            </p:nvGrpSpPr>
            <p:grpSpPr>
              <a:xfrm>
                <a:off x="2683630" y="2595741"/>
                <a:ext cx="224334" cy="296825"/>
                <a:chOff x="2683630" y="2595741"/>
                <a:chExt cx="224334" cy="296825"/>
              </a:xfrm>
            </p:grpSpPr>
            <p:grpSp>
              <p:nvGrpSpPr>
                <p:cNvPr id="7289" name="Google Shape;7289;p55"/>
                <p:cNvGrpSpPr/>
                <p:nvPr/>
              </p:nvGrpSpPr>
              <p:grpSpPr>
                <a:xfrm>
                  <a:off x="2788083" y="2794333"/>
                  <a:ext cx="15356" cy="98232"/>
                  <a:chOff x="2788083" y="2794333"/>
                  <a:chExt cx="15356" cy="98232"/>
                </a:xfrm>
              </p:grpSpPr>
              <p:sp>
                <p:nvSpPr>
                  <p:cNvPr id="7290" name="Google Shape;7290;p5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3" name="Google Shape;7293;p55"/>
                <p:cNvGrpSpPr/>
                <p:nvPr/>
              </p:nvGrpSpPr>
              <p:grpSpPr>
                <a:xfrm>
                  <a:off x="2683630" y="2595741"/>
                  <a:ext cx="224334" cy="182054"/>
                  <a:chOff x="2683630" y="2595741"/>
                  <a:chExt cx="224334" cy="182054"/>
                </a:xfrm>
              </p:grpSpPr>
              <p:sp>
                <p:nvSpPr>
                  <p:cNvPr id="7294" name="Google Shape;7294;p5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96" name="Google Shape;7296;p55"/>
              <p:cNvGrpSpPr/>
              <p:nvPr/>
            </p:nvGrpSpPr>
            <p:grpSpPr>
              <a:xfrm>
                <a:off x="2838475" y="2595741"/>
                <a:ext cx="363719" cy="296825"/>
                <a:chOff x="2838475" y="2595741"/>
                <a:chExt cx="363719" cy="296825"/>
              </a:xfrm>
            </p:grpSpPr>
            <p:grpSp>
              <p:nvGrpSpPr>
                <p:cNvPr id="7297" name="Google Shape;7297;p55"/>
                <p:cNvGrpSpPr/>
                <p:nvPr/>
              </p:nvGrpSpPr>
              <p:grpSpPr>
                <a:xfrm>
                  <a:off x="2838475" y="2794333"/>
                  <a:ext cx="259185" cy="98232"/>
                  <a:chOff x="2838475" y="2794333"/>
                  <a:chExt cx="259185" cy="98232"/>
                </a:xfrm>
              </p:grpSpPr>
              <p:sp>
                <p:nvSpPr>
                  <p:cNvPr id="7298" name="Google Shape;7298;p5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1" name="Google Shape;7301;p55"/>
                <p:cNvGrpSpPr/>
                <p:nvPr/>
              </p:nvGrpSpPr>
              <p:grpSpPr>
                <a:xfrm>
                  <a:off x="2977852" y="2595741"/>
                  <a:ext cx="224343" cy="182054"/>
                  <a:chOff x="2977852" y="2595741"/>
                  <a:chExt cx="224343" cy="182054"/>
                </a:xfrm>
              </p:grpSpPr>
              <p:sp>
                <p:nvSpPr>
                  <p:cNvPr id="7302" name="Google Shape;7302;p5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04" name="Google Shape;7304;p55"/>
            <p:cNvGrpSpPr/>
            <p:nvPr/>
          </p:nvGrpSpPr>
          <p:grpSpPr>
            <a:xfrm>
              <a:off x="2389399" y="3100241"/>
              <a:ext cx="812796" cy="296869"/>
              <a:chOff x="2389399" y="3100241"/>
              <a:chExt cx="812796" cy="296869"/>
            </a:xfrm>
          </p:grpSpPr>
          <p:grpSp>
            <p:nvGrpSpPr>
              <p:cNvPr id="7305" name="Google Shape;7305;p55"/>
              <p:cNvGrpSpPr/>
              <p:nvPr/>
            </p:nvGrpSpPr>
            <p:grpSpPr>
              <a:xfrm>
                <a:off x="2683630" y="3100241"/>
                <a:ext cx="224334" cy="296869"/>
                <a:chOff x="2683630" y="3100241"/>
                <a:chExt cx="224334" cy="296869"/>
              </a:xfrm>
            </p:grpSpPr>
            <p:grpSp>
              <p:nvGrpSpPr>
                <p:cNvPr id="7306" name="Google Shape;7306;p55"/>
                <p:cNvGrpSpPr/>
                <p:nvPr/>
              </p:nvGrpSpPr>
              <p:grpSpPr>
                <a:xfrm>
                  <a:off x="2788083" y="3100241"/>
                  <a:ext cx="15356" cy="98237"/>
                  <a:chOff x="2788083" y="3100241"/>
                  <a:chExt cx="15356" cy="98237"/>
                </a:xfrm>
              </p:grpSpPr>
              <p:sp>
                <p:nvSpPr>
                  <p:cNvPr id="7307" name="Google Shape;7307;p5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55"/>
                <p:cNvGrpSpPr/>
                <p:nvPr/>
              </p:nvGrpSpPr>
              <p:grpSpPr>
                <a:xfrm>
                  <a:off x="2683630" y="3215065"/>
                  <a:ext cx="224334" cy="182045"/>
                  <a:chOff x="2683630" y="3215065"/>
                  <a:chExt cx="224334" cy="182045"/>
                </a:xfrm>
              </p:grpSpPr>
              <p:sp>
                <p:nvSpPr>
                  <p:cNvPr id="7311" name="Google Shape;7311;p5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3" name="Google Shape;7313;p55"/>
              <p:cNvGrpSpPr/>
              <p:nvPr/>
            </p:nvGrpSpPr>
            <p:grpSpPr>
              <a:xfrm>
                <a:off x="2389399" y="3100241"/>
                <a:ext cx="363638" cy="296869"/>
                <a:chOff x="2389399" y="3100241"/>
                <a:chExt cx="363638" cy="296869"/>
              </a:xfrm>
            </p:grpSpPr>
            <p:grpSp>
              <p:nvGrpSpPr>
                <p:cNvPr id="7314" name="Google Shape;7314;p55"/>
                <p:cNvGrpSpPr/>
                <p:nvPr/>
              </p:nvGrpSpPr>
              <p:grpSpPr>
                <a:xfrm>
                  <a:off x="2493852" y="3100241"/>
                  <a:ext cx="259185" cy="98237"/>
                  <a:chOff x="2493852" y="3100241"/>
                  <a:chExt cx="259185" cy="98237"/>
                </a:xfrm>
              </p:grpSpPr>
              <p:sp>
                <p:nvSpPr>
                  <p:cNvPr id="7315" name="Google Shape;7315;p5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55"/>
                <p:cNvGrpSpPr/>
                <p:nvPr/>
              </p:nvGrpSpPr>
              <p:grpSpPr>
                <a:xfrm>
                  <a:off x="2389399" y="3215065"/>
                  <a:ext cx="224343" cy="182045"/>
                  <a:chOff x="2389399" y="3215065"/>
                  <a:chExt cx="224343" cy="182045"/>
                </a:xfrm>
              </p:grpSpPr>
              <p:sp>
                <p:nvSpPr>
                  <p:cNvPr id="7319" name="Google Shape;7319;p5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1" name="Google Shape;7321;p55"/>
              <p:cNvGrpSpPr/>
              <p:nvPr/>
            </p:nvGrpSpPr>
            <p:grpSpPr>
              <a:xfrm>
                <a:off x="2838475" y="3100241"/>
                <a:ext cx="363719" cy="296869"/>
                <a:chOff x="2838475" y="3100241"/>
                <a:chExt cx="363719" cy="296869"/>
              </a:xfrm>
            </p:grpSpPr>
            <p:grpSp>
              <p:nvGrpSpPr>
                <p:cNvPr id="7322" name="Google Shape;7322;p55"/>
                <p:cNvGrpSpPr/>
                <p:nvPr/>
              </p:nvGrpSpPr>
              <p:grpSpPr>
                <a:xfrm>
                  <a:off x="2838475" y="3100241"/>
                  <a:ext cx="259185" cy="98237"/>
                  <a:chOff x="2838475" y="3100241"/>
                  <a:chExt cx="259185" cy="98237"/>
                </a:xfrm>
              </p:grpSpPr>
              <p:sp>
                <p:nvSpPr>
                  <p:cNvPr id="7323" name="Google Shape;7323;p5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6" name="Google Shape;7326;p55"/>
                <p:cNvGrpSpPr/>
                <p:nvPr/>
              </p:nvGrpSpPr>
              <p:grpSpPr>
                <a:xfrm>
                  <a:off x="2977852" y="3215065"/>
                  <a:ext cx="224343" cy="182045"/>
                  <a:chOff x="2977852" y="3215065"/>
                  <a:chExt cx="224343" cy="182045"/>
                </a:xfrm>
              </p:grpSpPr>
              <p:sp>
                <p:nvSpPr>
                  <p:cNvPr id="7327" name="Google Shape;7327;p5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53" name="Google Shape;253;p29"/>
          <p:cNvSpPr txBox="1"/>
          <p:nvPr>
            <p:ph idx="2" type="title"/>
          </p:nvPr>
        </p:nvSpPr>
        <p:spPr>
          <a:xfrm>
            <a:off x="1559550" y="1404675"/>
            <a:ext cx="7854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54" name="Google Shape;254;p29"/>
          <p:cNvSpPr txBox="1"/>
          <p:nvPr>
            <p:ph idx="3" type="title"/>
          </p:nvPr>
        </p:nvSpPr>
        <p:spPr>
          <a:xfrm>
            <a:off x="1559550" y="3027988"/>
            <a:ext cx="7854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55" name="Google Shape;255;p29"/>
          <p:cNvSpPr txBox="1"/>
          <p:nvPr>
            <p:ph idx="4" type="title"/>
          </p:nvPr>
        </p:nvSpPr>
        <p:spPr>
          <a:xfrm>
            <a:off x="4179300" y="1404675"/>
            <a:ext cx="7854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56" name="Google Shape;256;p29"/>
          <p:cNvSpPr txBox="1"/>
          <p:nvPr>
            <p:ph idx="5" type="title"/>
          </p:nvPr>
        </p:nvSpPr>
        <p:spPr>
          <a:xfrm>
            <a:off x="4179300" y="3027988"/>
            <a:ext cx="7854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57" name="Google Shape;257;p29"/>
          <p:cNvSpPr txBox="1"/>
          <p:nvPr>
            <p:ph idx="6" type="title"/>
          </p:nvPr>
        </p:nvSpPr>
        <p:spPr>
          <a:xfrm>
            <a:off x="6799058" y="1404675"/>
            <a:ext cx="7854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58" name="Google Shape;258;p29"/>
          <p:cNvSpPr txBox="1"/>
          <p:nvPr>
            <p:ph idx="7" type="title"/>
          </p:nvPr>
        </p:nvSpPr>
        <p:spPr>
          <a:xfrm>
            <a:off x="6799058" y="3027988"/>
            <a:ext cx="7854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59" name="Google Shape;259;p29"/>
          <p:cNvSpPr txBox="1"/>
          <p:nvPr>
            <p:ph idx="1" type="subTitle"/>
          </p:nvPr>
        </p:nvSpPr>
        <p:spPr>
          <a:xfrm>
            <a:off x="720000" y="2004669"/>
            <a:ext cx="24645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isease and</a:t>
            </a:r>
            <a:endParaRPr/>
          </a:p>
          <a:p>
            <a:pPr indent="0" lvl="0" marL="0" rtl="0" algn="ctr">
              <a:spcBef>
                <a:spcPts val="0"/>
              </a:spcBef>
              <a:spcAft>
                <a:spcPts val="0"/>
              </a:spcAft>
              <a:buNone/>
            </a:pPr>
            <a:r>
              <a:rPr lang="en"/>
              <a:t>symptoms</a:t>
            </a:r>
            <a:endParaRPr/>
          </a:p>
        </p:txBody>
      </p:sp>
      <p:sp>
        <p:nvSpPr>
          <p:cNvPr id="260" name="Google Shape;260;p29"/>
          <p:cNvSpPr txBox="1"/>
          <p:nvPr>
            <p:ph idx="8" type="subTitle"/>
          </p:nvPr>
        </p:nvSpPr>
        <p:spPr>
          <a:xfrm>
            <a:off x="3339750" y="2004669"/>
            <a:ext cx="24645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People at risk</a:t>
            </a:r>
            <a:endParaRPr/>
          </a:p>
        </p:txBody>
      </p:sp>
      <p:sp>
        <p:nvSpPr>
          <p:cNvPr id="261" name="Google Shape;261;p29"/>
          <p:cNvSpPr txBox="1"/>
          <p:nvPr>
            <p:ph idx="9" type="subTitle"/>
          </p:nvPr>
        </p:nvSpPr>
        <p:spPr>
          <a:xfrm>
            <a:off x="5959508" y="2004669"/>
            <a:ext cx="24645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Risk factors</a:t>
            </a:r>
            <a:endParaRPr/>
          </a:p>
        </p:txBody>
      </p:sp>
      <p:sp>
        <p:nvSpPr>
          <p:cNvPr id="262" name="Google Shape;262;p29"/>
          <p:cNvSpPr txBox="1"/>
          <p:nvPr>
            <p:ph idx="13" type="subTitle"/>
          </p:nvPr>
        </p:nvSpPr>
        <p:spPr>
          <a:xfrm>
            <a:off x="720000" y="3627998"/>
            <a:ext cx="24645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Available</a:t>
            </a:r>
            <a:r>
              <a:rPr lang="en"/>
              <a:t> treatments</a:t>
            </a:r>
            <a:endParaRPr/>
          </a:p>
        </p:txBody>
      </p:sp>
      <p:sp>
        <p:nvSpPr>
          <p:cNvPr id="263" name="Google Shape;263;p29"/>
          <p:cNvSpPr txBox="1"/>
          <p:nvPr>
            <p:ph idx="14" type="subTitle"/>
          </p:nvPr>
        </p:nvSpPr>
        <p:spPr>
          <a:xfrm>
            <a:off x="3339750" y="3627998"/>
            <a:ext cx="24645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t>
            </a:r>
            <a:r>
              <a:rPr lang="en"/>
              <a:t>revention and control</a:t>
            </a:r>
            <a:endParaRPr/>
          </a:p>
        </p:txBody>
      </p:sp>
      <p:sp>
        <p:nvSpPr>
          <p:cNvPr id="264" name="Google Shape;264;p29"/>
          <p:cNvSpPr txBox="1"/>
          <p:nvPr>
            <p:ph idx="15" type="subTitle"/>
          </p:nvPr>
        </p:nvSpPr>
        <p:spPr>
          <a:xfrm>
            <a:off x="5959508" y="3627998"/>
            <a:ext cx="2464500" cy="73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2" name="Shape 7332"/>
        <p:cNvGrpSpPr/>
        <p:nvPr/>
      </p:nvGrpSpPr>
      <p:grpSpPr>
        <a:xfrm>
          <a:off x="0" y="0"/>
          <a:ext cx="0" cy="0"/>
          <a:chOff x="0" y="0"/>
          <a:chExt cx="0" cy="0"/>
        </a:xfrm>
      </p:grpSpPr>
      <p:grpSp>
        <p:nvGrpSpPr>
          <p:cNvPr id="7333" name="Google Shape;7333;p56"/>
          <p:cNvGrpSpPr/>
          <p:nvPr/>
        </p:nvGrpSpPr>
        <p:grpSpPr>
          <a:xfrm>
            <a:off x="702088" y="3155922"/>
            <a:ext cx="2390414" cy="1024800"/>
            <a:chOff x="728925" y="3296613"/>
            <a:chExt cx="2390414" cy="1024800"/>
          </a:xfrm>
        </p:grpSpPr>
        <p:grpSp>
          <p:nvGrpSpPr>
            <p:cNvPr id="7334" name="Google Shape;7334;p56"/>
            <p:cNvGrpSpPr/>
            <p:nvPr/>
          </p:nvGrpSpPr>
          <p:grpSpPr>
            <a:xfrm>
              <a:off x="728925" y="3619800"/>
              <a:ext cx="2390414" cy="500893"/>
              <a:chOff x="728925" y="3619800"/>
              <a:chExt cx="2390414" cy="500893"/>
            </a:xfrm>
          </p:grpSpPr>
          <p:sp>
            <p:nvSpPr>
              <p:cNvPr id="7335" name="Google Shape;7335;p5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36" name="Google Shape;7336;p5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37" name="Google Shape;7337;p56"/>
            <p:cNvGrpSpPr/>
            <p:nvPr/>
          </p:nvGrpSpPr>
          <p:grpSpPr>
            <a:xfrm>
              <a:off x="1348050" y="3296613"/>
              <a:ext cx="1706152" cy="1024800"/>
              <a:chOff x="1348050" y="3296613"/>
              <a:chExt cx="1706152" cy="1024800"/>
            </a:xfrm>
          </p:grpSpPr>
          <p:sp>
            <p:nvSpPr>
              <p:cNvPr id="7338" name="Google Shape;7338;p5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39" name="Google Shape;7339;p5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40" name="Google Shape;7340;p5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41" name="Google Shape;7341;p5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42" name="Google Shape;7342;p5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43" name="Google Shape;7343;p56"/>
            <p:cNvGrpSpPr/>
            <p:nvPr/>
          </p:nvGrpSpPr>
          <p:grpSpPr>
            <a:xfrm>
              <a:off x="1455707" y="3654858"/>
              <a:ext cx="1491150" cy="417657"/>
              <a:chOff x="1455707" y="3654858"/>
              <a:chExt cx="1491150" cy="417657"/>
            </a:xfrm>
          </p:grpSpPr>
          <p:sp>
            <p:nvSpPr>
              <p:cNvPr id="7344" name="Google Shape;7344;p5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64" name="Google Shape;7364;p56"/>
          <p:cNvGraphicFramePr/>
          <p:nvPr/>
        </p:nvGraphicFramePr>
        <p:xfrm>
          <a:off x="5937787" y="2153834"/>
          <a:ext cx="3000000" cy="3000000"/>
        </p:xfrm>
        <a:graphic>
          <a:graphicData uri="http://schemas.openxmlformats.org/drawingml/2006/table">
            <a:tbl>
              <a:tblPr>
                <a:noFill/>
                <a:tableStyleId>{C76C59B2-402D-491A-B41A-9D5CA15B3F74}</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365" name="Google Shape;7365;p56"/>
          <p:cNvGrpSpPr/>
          <p:nvPr/>
        </p:nvGrpSpPr>
        <p:grpSpPr>
          <a:xfrm>
            <a:off x="710464" y="981599"/>
            <a:ext cx="2396505" cy="976502"/>
            <a:chOff x="749309" y="1112739"/>
            <a:chExt cx="2371603" cy="976502"/>
          </a:xfrm>
        </p:grpSpPr>
        <p:grpSp>
          <p:nvGrpSpPr>
            <p:cNvPr id="7366" name="Google Shape;7366;p56"/>
            <p:cNvGrpSpPr/>
            <p:nvPr/>
          </p:nvGrpSpPr>
          <p:grpSpPr>
            <a:xfrm>
              <a:off x="1092126" y="1112739"/>
              <a:ext cx="2028786" cy="975464"/>
              <a:chOff x="1092126" y="1112739"/>
              <a:chExt cx="2028786" cy="975464"/>
            </a:xfrm>
          </p:grpSpPr>
          <p:sp>
            <p:nvSpPr>
              <p:cNvPr id="7367" name="Google Shape;7367;p5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56"/>
            <p:cNvGrpSpPr/>
            <p:nvPr/>
          </p:nvGrpSpPr>
          <p:grpSpPr>
            <a:xfrm>
              <a:off x="749309" y="1112739"/>
              <a:ext cx="314700" cy="975464"/>
              <a:chOff x="749309" y="1112739"/>
              <a:chExt cx="314700" cy="975464"/>
            </a:xfrm>
          </p:grpSpPr>
          <p:sp>
            <p:nvSpPr>
              <p:cNvPr id="7392" name="Google Shape;7392;p5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6" name="Google Shape;7396;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400" name="Google Shape;7400;p56"/>
          <p:cNvGraphicFramePr/>
          <p:nvPr/>
        </p:nvGraphicFramePr>
        <p:xfrm>
          <a:off x="5937812" y="981584"/>
          <a:ext cx="3000000" cy="3000000"/>
        </p:xfrm>
        <a:graphic>
          <a:graphicData uri="http://schemas.openxmlformats.org/drawingml/2006/table">
            <a:tbl>
              <a:tblPr>
                <a:noFill/>
                <a:tableStyleId>{C76C59B2-402D-491A-B41A-9D5CA15B3F74}</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401" name="Google Shape;7401;p56"/>
          <p:cNvGraphicFramePr/>
          <p:nvPr/>
        </p:nvGraphicFramePr>
        <p:xfrm>
          <a:off x="3358675" y="2153834"/>
          <a:ext cx="3000000" cy="3000000"/>
        </p:xfrm>
        <a:graphic>
          <a:graphicData uri="http://schemas.openxmlformats.org/drawingml/2006/table">
            <a:tbl>
              <a:tblPr>
                <a:noFill/>
                <a:tableStyleId>{C76C59B2-402D-491A-B41A-9D5CA15B3F74}</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402" name="Google Shape;7402;p56"/>
          <p:cNvGrpSpPr/>
          <p:nvPr/>
        </p:nvGrpSpPr>
        <p:grpSpPr>
          <a:xfrm>
            <a:off x="3360661" y="3144795"/>
            <a:ext cx="2363377" cy="1047062"/>
            <a:chOff x="3358399" y="3285485"/>
            <a:chExt cx="2363377" cy="1047062"/>
          </a:xfrm>
        </p:grpSpPr>
        <p:grpSp>
          <p:nvGrpSpPr>
            <p:cNvPr id="7403" name="Google Shape;7403;p56"/>
            <p:cNvGrpSpPr/>
            <p:nvPr/>
          </p:nvGrpSpPr>
          <p:grpSpPr>
            <a:xfrm>
              <a:off x="3358412" y="3285485"/>
              <a:ext cx="2363244" cy="139500"/>
              <a:chOff x="3358412" y="3285485"/>
              <a:chExt cx="2363244" cy="139500"/>
            </a:xfrm>
          </p:grpSpPr>
          <p:sp>
            <p:nvSpPr>
              <p:cNvPr id="7404" name="Google Shape;7404;p5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56"/>
            <p:cNvGrpSpPr/>
            <p:nvPr/>
          </p:nvGrpSpPr>
          <p:grpSpPr>
            <a:xfrm>
              <a:off x="3358412" y="3466996"/>
              <a:ext cx="2363244" cy="139500"/>
              <a:chOff x="3358412" y="3466996"/>
              <a:chExt cx="2363244" cy="139500"/>
            </a:xfrm>
          </p:grpSpPr>
          <p:sp>
            <p:nvSpPr>
              <p:cNvPr id="7410" name="Google Shape;7410;p5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56"/>
            <p:cNvGrpSpPr/>
            <p:nvPr/>
          </p:nvGrpSpPr>
          <p:grpSpPr>
            <a:xfrm>
              <a:off x="3358412" y="3648507"/>
              <a:ext cx="2363244" cy="139500"/>
              <a:chOff x="3358412" y="3648507"/>
              <a:chExt cx="2363244" cy="139500"/>
            </a:xfrm>
          </p:grpSpPr>
          <p:sp>
            <p:nvSpPr>
              <p:cNvPr id="7416" name="Google Shape;7416;p5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56"/>
            <p:cNvGrpSpPr/>
            <p:nvPr/>
          </p:nvGrpSpPr>
          <p:grpSpPr>
            <a:xfrm>
              <a:off x="3358412" y="3830018"/>
              <a:ext cx="2363244" cy="139500"/>
              <a:chOff x="3358412" y="3830018"/>
              <a:chExt cx="2363244" cy="139500"/>
            </a:xfrm>
          </p:grpSpPr>
          <p:sp>
            <p:nvSpPr>
              <p:cNvPr id="7422" name="Google Shape;7422;p5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56"/>
            <p:cNvGrpSpPr/>
            <p:nvPr/>
          </p:nvGrpSpPr>
          <p:grpSpPr>
            <a:xfrm>
              <a:off x="3358399" y="4011514"/>
              <a:ext cx="2363377" cy="139537"/>
              <a:chOff x="3294800" y="4134603"/>
              <a:chExt cx="2638876" cy="152400"/>
            </a:xfrm>
          </p:grpSpPr>
          <p:sp>
            <p:nvSpPr>
              <p:cNvPr id="7428" name="Google Shape;7428;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56"/>
            <p:cNvGrpSpPr/>
            <p:nvPr/>
          </p:nvGrpSpPr>
          <p:grpSpPr>
            <a:xfrm>
              <a:off x="3358399" y="4193010"/>
              <a:ext cx="2363377" cy="139537"/>
              <a:chOff x="3294800" y="4134603"/>
              <a:chExt cx="2638876" cy="152400"/>
            </a:xfrm>
          </p:grpSpPr>
          <p:sp>
            <p:nvSpPr>
              <p:cNvPr id="7434" name="Google Shape;7434;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39" name="Google Shape;7439;p56"/>
          <p:cNvGraphicFramePr/>
          <p:nvPr/>
        </p:nvGraphicFramePr>
        <p:xfrm>
          <a:off x="711463" y="2153834"/>
          <a:ext cx="3000000" cy="3000000"/>
        </p:xfrm>
        <a:graphic>
          <a:graphicData uri="http://schemas.openxmlformats.org/drawingml/2006/table">
            <a:tbl>
              <a:tblPr>
                <a:noFill/>
                <a:tableStyleId>{C76C59B2-402D-491A-B41A-9D5CA15B3F74}</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440" name="Google Shape;7440;p56"/>
          <p:cNvGrpSpPr/>
          <p:nvPr/>
        </p:nvGrpSpPr>
        <p:grpSpPr>
          <a:xfrm>
            <a:off x="4161132" y="2557649"/>
            <a:ext cx="1302095" cy="60959"/>
            <a:chOff x="3558802" y="4011427"/>
            <a:chExt cx="1866000" cy="111300"/>
          </a:xfrm>
        </p:grpSpPr>
        <p:sp>
          <p:nvSpPr>
            <p:cNvPr id="7441" name="Google Shape;7441;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56"/>
          <p:cNvGrpSpPr/>
          <p:nvPr/>
        </p:nvGrpSpPr>
        <p:grpSpPr>
          <a:xfrm>
            <a:off x="4706620" y="2839808"/>
            <a:ext cx="914340" cy="60959"/>
            <a:chOff x="3558802" y="4011427"/>
            <a:chExt cx="1866000" cy="111300"/>
          </a:xfrm>
        </p:grpSpPr>
        <p:sp>
          <p:nvSpPr>
            <p:cNvPr id="7444" name="Google Shape;7444;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56"/>
          <p:cNvGrpSpPr/>
          <p:nvPr/>
        </p:nvGrpSpPr>
        <p:grpSpPr>
          <a:xfrm>
            <a:off x="5871419" y="3167606"/>
            <a:ext cx="2522867" cy="1001454"/>
            <a:chOff x="1904318" y="789980"/>
            <a:chExt cx="1489472" cy="606868"/>
          </a:xfrm>
        </p:grpSpPr>
        <p:cxnSp>
          <p:nvCxnSpPr>
            <p:cNvPr id="7447" name="Google Shape;7447;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48" name="Google Shape;7448;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449" name="Google Shape;7449;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450" name="Google Shape;7450;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451" name="Google Shape;7451;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452" name="Google Shape;7452;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453" name="Google Shape;7453;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454" name="Google Shape;7454;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461" name="Google Shape;7461;p5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62" name="Google Shape;7462;p5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63" name="Google Shape;7463;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56"/>
          <p:cNvGrpSpPr/>
          <p:nvPr/>
        </p:nvGrpSpPr>
        <p:grpSpPr>
          <a:xfrm>
            <a:off x="3355824" y="951642"/>
            <a:ext cx="2363393" cy="1005865"/>
            <a:chOff x="3292400" y="1193188"/>
            <a:chExt cx="2615240" cy="1131075"/>
          </a:xfrm>
        </p:grpSpPr>
        <p:sp>
          <p:nvSpPr>
            <p:cNvPr id="7465" name="Google Shape;7465;p5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66" name="Google Shape;7466;p5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67" name="Google Shape;7467;p5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468" name="Google Shape;7468;p5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469" name="Google Shape;7469;p5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470" name="Google Shape;7470;p5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471" name="Google Shape;7471;p5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472" name="Google Shape;7472;p5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473" name="Google Shape;7473;p5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474" name="Google Shape;7474;p5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475" name="Google Shape;7475;p5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76" name="Google Shape;7476;p5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77" name="Google Shape;7477;p5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78" name="Google Shape;7478;p5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79" name="Google Shape;7479;p56"/>
            <p:cNvGrpSpPr/>
            <p:nvPr/>
          </p:nvGrpSpPr>
          <p:grpSpPr>
            <a:xfrm>
              <a:off x="3748438" y="1378608"/>
              <a:ext cx="2159202" cy="903971"/>
              <a:chOff x="1683525" y="2179850"/>
              <a:chExt cx="4519050" cy="2134525"/>
            </a:xfrm>
          </p:grpSpPr>
          <p:sp>
            <p:nvSpPr>
              <p:cNvPr id="7480" name="Google Shape;7480;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1" name="Google Shape;7481;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2" name="Google Shape;7482;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3" name="Google Shape;7483;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4" name="Google Shape;7484;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5" name="Google Shape;7485;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6" name="Google Shape;7486;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7" name="Google Shape;7487;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8" name="Google Shape;7488;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89" name="Google Shape;7489;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90" name="Google Shape;7490;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91" name="Google Shape;7491;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5" name="Shape 7495"/>
        <p:cNvGrpSpPr/>
        <p:nvPr/>
      </p:nvGrpSpPr>
      <p:grpSpPr>
        <a:xfrm>
          <a:off x="0" y="0"/>
          <a:ext cx="0" cy="0"/>
          <a:chOff x="0" y="0"/>
          <a:chExt cx="0" cy="0"/>
        </a:xfrm>
      </p:grpSpPr>
      <p:grpSp>
        <p:nvGrpSpPr>
          <p:cNvPr id="7496" name="Google Shape;7496;p57"/>
          <p:cNvGrpSpPr/>
          <p:nvPr/>
        </p:nvGrpSpPr>
        <p:grpSpPr>
          <a:xfrm>
            <a:off x="4796690" y="970936"/>
            <a:ext cx="745431" cy="718863"/>
            <a:chOff x="4249973" y="1201875"/>
            <a:chExt cx="1958568" cy="1888762"/>
          </a:xfrm>
        </p:grpSpPr>
        <p:sp>
          <p:nvSpPr>
            <p:cNvPr id="7497" name="Google Shape;7497;p5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57"/>
            <p:cNvGrpSpPr/>
            <p:nvPr/>
          </p:nvGrpSpPr>
          <p:grpSpPr>
            <a:xfrm>
              <a:off x="5853086" y="1789142"/>
              <a:ext cx="355454" cy="1048099"/>
              <a:chOff x="5576108" y="2016725"/>
              <a:chExt cx="565200" cy="1666560"/>
            </a:xfrm>
          </p:grpSpPr>
          <p:sp>
            <p:nvSpPr>
              <p:cNvPr id="7499" name="Google Shape;7499;p5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0" name="Google Shape;7500;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7"/>
            <p:cNvGrpSpPr/>
            <p:nvPr/>
          </p:nvGrpSpPr>
          <p:grpSpPr>
            <a:xfrm>
              <a:off x="4869455" y="2691676"/>
              <a:ext cx="1013897" cy="398961"/>
              <a:chOff x="4012057" y="3451825"/>
              <a:chExt cx="1612175" cy="634379"/>
            </a:xfrm>
          </p:grpSpPr>
          <p:sp>
            <p:nvSpPr>
              <p:cNvPr id="7502" name="Google Shape;7502;p5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3" name="Google Shape;7503;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57"/>
            <p:cNvGrpSpPr/>
            <p:nvPr/>
          </p:nvGrpSpPr>
          <p:grpSpPr>
            <a:xfrm>
              <a:off x="4276937" y="2155961"/>
              <a:ext cx="651965" cy="891358"/>
              <a:chOff x="3069908" y="2599997"/>
              <a:chExt cx="1036675" cy="1417328"/>
            </a:xfrm>
          </p:grpSpPr>
          <p:sp>
            <p:nvSpPr>
              <p:cNvPr id="7505" name="Google Shape;7505;p5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6" name="Google Shape;7506;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57"/>
            <p:cNvGrpSpPr/>
            <p:nvPr/>
          </p:nvGrpSpPr>
          <p:grpSpPr>
            <a:xfrm>
              <a:off x="5054918" y="1201875"/>
              <a:ext cx="999548" cy="602711"/>
              <a:chOff x="4306958" y="1082925"/>
              <a:chExt cx="1589359" cy="958358"/>
            </a:xfrm>
          </p:grpSpPr>
          <p:sp>
            <p:nvSpPr>
              <p:cNvPr id="7508" name="Google Shape;7508;p5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09" name="Google Shape;7509;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57"/>
            <p:cNvGrpSpPr/>
            <p:nvPr/>
          </p:nvGrpSpPr>
          <p:grpSpPr>
            <a:xfrm>
              <a:off x="4249973" y="1303451"/>
              <a:ext cx="799317" cy="841334"/>
              <a:chOff x="3027033" y="1244439"/>
              <a:chExt cx="1270977" cy="1337786"/>
            </a:xfrm>
          </p:grpSpPr>
          <p:sp>
            <p:nvSpPr>
              <p:cNvPr id="7511" name="Google Shape;7511;p5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12" name="Google Shape;7512;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13" name="Google Shape;7513;p57"/>
          <p:cNvGrpSpPr/>
          <p:nvPr/>
        </p:nvGrpSpPr>
        <p:grpSpPr>
          <a:xfrm>
            <a:off x="713063" y="1849386"/>
            <a:ext cx="761767" cy="729896"/>
            <a:chOff x="2657744" y="2337745"/>
            <a:chExt cx="832987" cy="798137"/>
          </a:xfrm>
        </p:grpSpPr>
        <p:sp>
          <p:nvSpPr>
            <p:cNvPr id="7514" name="Google Shape;7514;p5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57"/>
          <p:cNvGrpSpPr/>
          <p:nvPr/>
        </p:nvGrpSpPr>
        <p:grpSpPr>
          <a:xfrm>
            <a:off x="3224027" y="1852592"/>
            <a:ext cx="685569" cy="723586"/>
            <a:chOff x="3398134" y="2057755"/>
            <a:chExt cx="704087" cy="743130"/>
          </a:xfrm>
        </p:grpSpPr>
        <p:grpSp>
          <p:nvGrpSpPr>
            <p:cNvPr id="7521" name="Google Shape;7521;p57"/>
            <p:cNvGrpSpPr/>
            <p:nvPr/>
          </p:nvGrpSpPr>
          <p:grpSpPr>
            <a:xfrm>
              <a:off x="3398134" y="2290183"/>
              <a:ext cx="315300" cy="219900"/>
              <a:chOff x="3398134" y="2290183"/>
              <a:chExt cx="315300" cy="219900"/>
            </a:xfrm>
          </p:grpSpPr>
          <p:sp>
            <p:nvSpPr>
              <p:cNvPr id="7522" name="Google Shape;7522;p5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23" name="Google Shape;7523;p57"/>
              <p:cNvCxnSpPr>
                <a:stCxn id="752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524" name="Google Shape;7524;p57"/>
            <p:cNvGrpSpPr/>
            <p:nvPr/>
          </p:nvGrpSpPr>
          <p:grpSpPr>
            <a:xfrm>
              <a:off x="3547823" y="2467358"/>
              <a:ext cx="219900" cy="333527"/>
              <a:chOff x="3547823" y="2467358"/>
              <a:chExt cx="219900" cy="333527"/>
            </a:xfrm>
          </p:grpSpPr>
          <p:sp>
            <p:nvSpPr>
              <p:cNvPr id="7525" name="Google Shape;7525;p5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26" name="Google Shape;7526;p5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527" name="Google Shape;7527;p57"/>
            <p:cNvGrpSpPr/>
            <p:nvPr/>
          </p:nvGrpSpPr>
          <p:grpSpPr>
            <a:xfrm>
              <a:off x="3734138" y="2467358"/>
              <a:ext cx="219900" cy="333527"/>
              <a:chOff x="3734138" y="2467358"/>
              <a:chExt cx="219900" cy="333527"/>
            </a:xfrm>
          </p:grpSpPr>
          <p:sp>
            <p:nvSpPr>
              <p:cNvPr id="7528" name="Google Shape;7528;p5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29" name="Google Shape;7529;p5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530" name="Google Shape;7530;p57"/>
            <p:cNvGrpSpPr/>
            <p:nvPr/>
          </p:nvGrpSpPr>
          <p:grpSpPr>
            <a:xfrm>
              <a:off x="3787560" y="2288011"/>
              <a:ext cx="314661" cy="219900"/>
              <a:chOff x="3787560" y="2288011"/>
              <a:chExt cx="314661" cy="219900"/>
            </a:xfrm>
          </p:grpSpPr>
          <p:sp>
            <p:nvSpPr>
              <p:cNvPr id="7531" name="Google Shape;7531;p5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32" name="Google Shape;7532;p5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533" name="Google Shape;7533;p57"/>
            <p:cNvGrpSpPr/>
            <p:nvPr/>
          </p:nvGrpSpPr>
          <p:grpSpPr>
            <a:xfrm>
              <a:off x="3637290" y="2057755"/>
              <a:ext cx="219900" cy="335499"/>
              <a:chOff x="3637290" y="2057755"/>
              <a:chExt cx="219900" cy="335499"/>
            </a:xfrm>
          </p:grpSpPr>
          <p:sp>
            <p:nvSpPr>
              <p:cNvPr id="7534" name="Google Shape;7534;p5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535" name="Google Shape;7535;p5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536" name="Google Shape;7536;p57"/>
          <p:cNvGrpSpPr/>
          <p:nvPr/>
        </p:nvGrpSpPr>
        <p:grpSpPr>
          <a:xfrm>
            <a:off x="4899249" y="1859288"/>
            <a:ext cx="710153" cy="710153"/>
            <a:chOff x="5007123" y="2079403"/>
            <a:chExt cx="687600" cy="687600"/>
          </a:xfrm>
        </p:grpSpPr>
        <p:sp>
          <p:nvSpPr>
            <p:cNvPr id="7537" name="Google Shape;7537;p5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57"/>
          <p:cNvGrpSpPr/>
          <p:nvPr/>
        </p:nvGrpSpPr>
        <p:grpSpPr>
          <a:xfrm>
            <a:off x="5708687" y="1853794"/>
            <a:ext cx="720998" cy="721183"/>
            <a:chOff x="5797446" y="2063053"/>
            <a:chExt cx="698100" cy="698280"/>
          </a:xfrm>
        </p:grpSpPr>
        <p:sp>
          <p:nvSpPr>
            <p:cNvPr id="7542" name="Google Shape;7542;p5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57"/>
          <p:cNvGrpSpPr/>
          <p:nvPr/>
        </p:nvGrpSpPr>
        <p:grpSpPr>
          <a:xfrm>
            <a:off x="8153834" y="3499399"/>
            <a:ext cx="280585" cy="673164"/>
            <a:chOff x="8075075" y="3754290"/>
            <a:chExt cx="255612" cy="613194"/>
          </a:xfrm>
        </p:grpSpPr>
        <p:grpSp>
          <p:nvGrpSpPr>
            <p:cNvPr id="7547" name="Google Shape;7547;p57"/>
            <p:cNvGrpSpPr/>
            <p:nvPr/>
          </p:nvGrpSpPr>
          <p:grpSpPr>
            <a:xfrm>
              <a:off x="8075075" y="3754290"/>
              <a:ext cx="255612" cy="613194"/>
              <a:chOff x="8075075" y="3754290"/>
              <a:chExt cx="255612" cy="613194"/>
            </a:xfrm>
          </p:grpSpPr>
          <p:sp>
            <p:nvSpPr>
              <p:cNvPr id="7548" name="Google Shape;7548;p5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0" name="Google Shape;7550;p5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57"/>
          <p:cNvGrpSpPr/>
          <p:nvPr/>
        </p:nvGrpSpPr>
        <p:grpSpPr>
          <a:xfrm>
            <a:off x="5270892" y="3488196"/>
            <a:ext cx="470352" cy="683745"/>
            <a:chOff x="1697726" y="3244179"/>
            <a:chExt cx="788124" cy="1146069"/>
          </a:xfrm>
        </p:grpSpPr>
        <p:sp>
          <p:nvSpPr>
            <p:cNvPr id="7552" name="Google Shape;7552;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4" name="Google Shape;7554;p57"/>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5" name="Google Shape;7555;p57"/>
          <p:cNvGrpSpPr/>
          <p:nvPr/>
        </p:nvGrpSpPr>
        <p:grpSpPr>
          <a:xfrm>
            <a:off x="5892043" y="3499398"/>
            <a:ext cx="293891" cy="293845"/>
            <a:chOff x="6134814" y="3754290"/>
            <a:chExt cx="293891" cy="293845"/>
          </a:xfrm>
        </p:grpSpPr>
        <p:sp>
          <p:nvSpPr>
            <p:cNvPr id="7556" name="Google Shape;7556;p5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57"/>
          <p:cNvGrpSpPr/>
          <p:nvPr/>
        </p:nvGrpSpPr>
        <p:grpSpPr>
          <a:xfrm>
            <a:off x="5892043" y="3878069"/>
            <a:ext cx="293891" cy="293891"/>
            <a:chOff x="6134814" y="4086186"/>
            <a:chExt cx="293891" cy="293891"/>
          </a:xfrm>
        </p:grpSpPr>
        <p:sp>
          <p:nvSpPr>
            <p:cNvPr id="7559" name="Google Shape;7559;p5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1" name="Google Shape;7561;p57"/>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7"/>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3" name="Google Shape;7563;p57"/>
          <p:cNvGrpSpPr/>
          <p:nvPr/>
        </p:nvGrpSpPr>
        <p:grpSpPr>
          <a:xfrm>
            <a:off x="7817018" y="2706762"/>
            <a:ext cx="622883" cy="621944"/>
            <a:chOff x="1187048" y="238125"/>
            <a:chExt cx="5256397" cy="5248476"/>
          </a:xfrm>
        </p:grpSpPr>
        <p:sp>
          <p:nvSpPr>
            <p:cNvPr id="7564" name="Google Shape;7564;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57"/>
          <p:cNvGrpSpPr/>
          <p:nvPr/>
        </p:nvGrpSpPr>
        <p:grpSpPr>
          <a:xfrm>
            <a:off x="2274123" y="2716370"/>
            <a:ext cx="1310987" cy="612407"/>
            <a:chOff x="238125" y="1188750"/>
            <a:chExt cx="7140450" cy="3335550"/>
          </a:xfrm>
        </p:grpSpPr>
        <p:sp>
          <p:nvSpPr>
            <p:cNvPr id="7569" name="Google Shape;7569;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57"/>
          <p:cNvGrpSpPr/>
          <p:nvPr/>
        </p:nvGrpSpPr>
        <p:grpSpPr>
          <a:xfrm>
            <a:off x="6599995" y="2706925"/>
            <a:ext cx="1110299" cy="621702"/>
            <a:chOff x="238125" y="1335475"/>
            <a:chExt cx="5418735" cy="3034175"/>
          </a:xfrm>
        </p:grpSpPr>
        <p:sp>
          <p:nvSpPr>
            <p:cNvPr id="7575" name="Google Shape;7575;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57"/>
          <p:cNvGrpSpPr/>
          <p:nvPr/>
        </p:nvGrpSpPr>
        <p:grpSpPr>
          <a:xfrm>
            <a:off x="5417655" y="2703822"/>
            <a:ext cx="1074451" cy="627181"/>
            <a:chOff x="5359127" y="2910889"/>
            <a:chExt cx="1097723" cy="640831"/>
          </a:xfrm>
        </p:grpSpPr>
        <p:grpSp>
          <p:nvGrpSpPr>
            <p:cNvPr id="7579" name="Google Shape;7579;p57"/>
            <p:cNvGrpSpPr/>
            <p:nvPr/>
          </p:nvGrpSpPr>
          <p:grpSpPr>
            <a:xfrm>
              <a:off x="5929791" y="3263088"/>
              <a:ext cx="527060" cy="287097"/>
              <a:chOff x="5929791" y="3263088"/>
              <a:chExt cx="527060" cy="287097"/>
            </a:xfrm>
          </p:grpSpPr>
          <p:sp>
            <p:nvSpPr>
              <p:cNvPr id="7580" name="Google Shape;7580;p5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81" name="Google Shape;7581;p5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82" name="Google Shape;7582;p57"/>
            <p:cNvGrpSpPr/>
            <p:nvPr/>
          </p:nvGrpSpPr>
          <p:grpSpPr>
            <a:xfrm>
              <a:off x="5359127" y="3263089"/>
              <a:ext cx="526428" cy="288631"/>
              <a:chOff x="5359127" y="3263089"/>
              <a:chExt cx="526428" cy="288631"/>
            </a:xfrm>
          </p:grpSpPr>
          <p:sp>
            <p:nvSpPr>
              <p:cNvPr id="7583" name="Google Shape;7583;p5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84" name="Google Shape;7584;p5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85" name="Google Shape;7585;p57"/>
            <p:cNvGrpSpPr/>
            <p:nvPr/>
          </p:nvGrpSpPr>
          <p:grpSpPr>
            <a:xfrm>
              <a:off x="5551525" y="2910889"/>
              <a:ext cx="520901" cy="610283"/>
              <a:chOff x="5551525" y="2910889"/>
              <a:chExt cx="520901" cy="610283"/>
            </a:xfrm>
          </p:grpSpPr>
          <p:sp>
            <p:nvSpPr>
              <p:cNvPr id="7586" name="Google Shape;7586;p5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87" name="Google Shape;7587;p5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88" name="Google Shape;7588;p57"/>
            <p:cNvGrpSpPr/>
            <p:nvPr/>
          </p:nvGrpSpPr>
          <p:grpSpPr>
            <a:xfrm>
              <a:off x="5743962" y="2919100"/>
              <a:ext cx="623674" cy="284502"/>
              <a:chOff x="5743962" y="2919100"/>
              <a:chExt cx="623674" cy="284502"/>
            </a:xfrm>
          </p:grpSpPr>
          <p:sp>
            <p:nvSpPr>
              <p:cNvPr id="7589" name="Google Shape;7589;p5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90" name="Google Shape;7590;p5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591" name="Google Shape;7591;p57"/>
          <p:cNvGrpSpPr/>
          <p:nvPr/>
        </p:nvGrpSpPr>
        <p:grpSpPr>
          <a:xfrm>
            <a:off x="7568868" y="1854534"/>
            <a:ext cx="874976" cy="719600"/>
            <a:chOff x="7608988" y="2093194"/>
            <a:chExt cx="817276" cy="672147"/>
          </a:xfrm>
        </p:grpSpPr>
        <p:cxnSp>
          <p:nvCxnSpPr>
            <p:cNvPr id="7592" name="Google Shape;7592;p5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93" name="Google Shape;7593;p5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94" name="Google Shape;7594;p5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95" name="Google Shape;7595;p5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96" name="Google Shape;7596;p5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597" name="Google Shape;7597;p5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598" name="Google Shape;7598;p57"/>
            <p:cNvGrpSpPr/>
            <p:nvPr/>
          </p:nvGrpSpPr>
          <p:grpSpPr>
            <a:xfrm>
              <a:off x="7721175" y="2093194"/>
              <a:ext cx="599587" cy="623846"/>
              <a:chOff x="7721175" y="2093194"/>
              <a:chExt cx="599587" cy="623846"/>
            </a:xfrm>
          </p:grpSpPr>
          <p:grpSp>
            <p:nvGrpSpPr>
              <p:cNvPr id="7599" name="Google Shape;7599;p57"/>
              <p:cNvGrpSpPr/>
              <p:nvPr/>
            </p:nvGrpSpPr>
            <p:grpSpPr>
              <a:xfrm>
                <a:off x="7721175" y="2093194"/>
                <a:ext cx="291605" cy="623846"/>
                <a:chOff x="9405575" y="2061418"/>
                <a:chExt cx="291605" cy="623846"/>
              </a:xfrm>
            </p:grpSpPr>
            <p:sp>
              <p:nvSpPr>
                <p:cNvPr id="7600" name="Google Shape;7600;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57"/>
              <p:cNvGrpSpPr/>
              <p:nvPr/>
            </p:nvGrpSpPr>
            <p:grpSpPr>
              <a:xfrm flipH="1">
                <a:off x="8029157" y="2093194"/>
                <a:ext cx="291605" cy="623846"/>
                <a:chOff x="9405575" y="2061418"/>
                <a:chExt cx="291605" cy="623846"/>
              </a:xfrm>
            </p:grpSpPr>
            <p:sp>
              <p:nvSpPr>
                <p:cNvPr id="7608" name="Google Shape;7608;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15" name="Google Shape;7615;p57"/>
          <p:cNvGrpSpPr/>
          <p:nvPr/>
        </p:nvGrpSpPr>
        <p:grpSpPr>
          <a:xfrm>
            <a:off x="4013304" y="970936"/>
            <a:ext cx="712557" cy="785901"/>
            <a:chOff x="4206459" y="1191441"/>
            <a:chExt cx="712557" cy="785901"/>
          </a:xfrm>
        </p:grpSpPr>
        <p:sp>
          <p:nvSpPr>
            <p:cNvPr id="7616" name="Google Shape;7616;p5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0" name="Google Shape;7620;p57"/>
            <p:cNvGrpSpPr/>
            <p:nvPr/>
          </p:nvGrpSpPr>
          <p:grpSpPr>
            <a:xfrm>
              <a:off x="4644280" y="1290523"/>
              <a:ext cx="143716" cy="29463"/>
              <a:chOff x="4644280" y="1290523"/>
              <a:chExt cx="143716" cy="29463"/>
            </a:xfrm>
          </p:grpSpPr>
          <p:sp>
            <p:nvSpPr>
              <p:cNvPr id="7621" name="Google Shape;7621;p5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57"/>
            <p:cNvGrpSpPr/>
            <p:nvPr/>
          </p:nvGrpSpPr>
          <p:grpSpPr>
            <a:xfrm>
              <a:off x="4356567" y="1191441"/>
              <a:ext cx="143690" cy="29488"/>
              <a:chOff x="4356567" y="1191441"/>
              <a:chExt cx="143690" cy="29488"/>
            </a:xfrm>
          </p:grpSpPr>
          <p:sp>
            <p:nvSpPr>
              <p:cNvPr id="7626" name="Google Shape;7626;p5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57"/>
            <p:cNvGrpSpPr/>
            <p:nvPr/>
          </p:nvGrpSpPr>
          <p:grpSpPr>
            <a:xfrm>
              <a:off x="4339009" y="1863727"/>
              <a:ext cx="143703" cy="29476"/>
              <a:chOff x="4339009" y="1863727"/>
              <a:chExt cx="143703" cy="29476"/>
            </a:xfrm>
          </p:grpSpPr>
          <p:sp>
            <p:nvSpPr>
              <p:cNvPr id="7631" name="Google Shape;7631;p5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57"/>
            <p:cNvGrpSpPr/>
            <p:nvPr/>
          </p:nvGrpSpPr>
          <p:grpSpPr>
            <a:xfrm>
              <a:off x="4206459" y="1607315"/>
              <a:ext cx="29539" cy="142899"/>
              <a:chOff x="4206459" y="1607315"/>
              <a:chExt cx="29539" cy="142899"/>
            </a:xfrm>
          </p:grpSpPr>
          <p:sp>
            <p:nvSpPr>
              <p:cNvPr id="7636" name="Google Shape;7636;p5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40" name="Google Shape;7640;p5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4" name="Google Shape;7644;p57"/>
            <p:cNvGrpSpPr/>
            <p:nvPr/>
          </p:nvGrpSpPr>
          <p:grpSpPr>
            <a:xfrm>
              <a:off x="4889463" y="1423737"/>
              <a:ext cx="29552" cy="142899"/>
              <a:chOff x="4889463" y="1423737"/>
              <a:chExt cx="29552" cy="142899"/>
            </a:xfrm>
          </p:grpSpPr>
          <p:sp>
            <p:nvSpPr>
              <p:cNvPr id="7645" name="Google Shape;7645;p5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57"/>
            <p:cNvGrpSpPr/>
            <p:nvPr/>
          </p:nvGrpSpPr>
          <p:grpSpPr>
            <a:xfrm>
              <a:off x="4771663" y="1876896"/>
              <a:ext cx="108651" cy="100447"/>
              <a:chOff x="4771663" y="1876896"/>
              <a:chExt cx="108651" cy="100447"/>
            </a:xfrm>
          </p:grpSpPr>
          <p:sp>
            <p:nvSpPr>
              <p:cNvPr id="7650" name="Google Shape;7650;p5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4" name="Google Shape;7654;p57"/>
          <p:cNvGrpSpPr/>
          <p:nvPr/>
        </p:nvGrpSpPr>
        <p:grpSpPr>
          <a:xfrm>
            <a:off x="4008780" y="1854159"/>
            <a:ext cx="791287" cy="720350"/>
            <a:chOff x="267375" y="1071875"/>
            <a:chExt cx="470500" cy="428550"/>
          </a:xfrm>
        </p:grpSpPr>
        <p:sp>
          <p:nvSpPr>
            <p:cNvPr id="7655" name="Google Shape;7655;p5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57"/>
          <p:cNvGrpSpPr/>
          <p:nvPr/>
        </p:nvGrpSpPr>
        <p:grpSpPr>
          <a:xfrm>
            <a:off x="709275" y="3498789"/>
            <a:ext cx="1408444" cy="673166"/>
            <a:chOff x="712664" y="3693287"/>
            <a:chExt cx="1460738" cy="698160"/>
          </a:xfrm>
        </p:grpSpPr>
        <p:grpSp>
          <p:nvGrpSpPr>
            <p:cNvPr id="7664" name="Google Shape;7664;p57"/>
            <p:cNvGrpSpPr/>
            <p:nvPr/>
          </p:nvGrpSpPr>
          <p:grpSpPr>
            <a:xfrm>
              <a:off x="1380079" y="4133090"/>
              <a:ext cx="234048" cy="258099"/>
              <a:chOff x="1380079" y="4133090"/>
              <a:chExt cx="234048" cy="258099"/>
            </a:xfrm>
          </p:grpSpPr>
          <p:sp>
            <p:nvSpPr>
              <p:cNvPr id="7665" name="Google Shape;7665;p5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57"/>
            <p:cNvGrpSpPr/>
            <p:nvPr/>
          </p:nvGrpSpPr>
          <p:grpSpPr>
            <a:xfrm>
              <a:off x="884610" y="3864082"/>
              <a:ext cx="1118566" cy="527275"/>
              <a:chOff x="890961" y="3865463"/>
              <a:chExt cx="1115221" cy="525698"/>
            </a:xfrm>
          </p:grpSpPr>
          <p:sp>
            <p:nvSpPr>
              <p:cNvPr id="7669" name="Google Shape;7669;p5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57"/>
            <p:cNvGrpSpPr/>
            <p:nvPr/>
          </p:nvGrpSpPr>
          <p:grpSpPr>
            <a:xfrm>
              <a:off x="712664" y="3693287"/>
              <a:ext cx="1460738" cy="698160"/>
              <a:chOff x="712664" y="3693025"/>
              <a:chExt cx="1460738" cy="698160"/>
            </a:xfrm>
          </p:grpSpPr>
          <p:sp>
            <p:nvSpPr>
              <p:cNvPr id="7673" name="Google Shape;7673;p5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9" name="Google Shape;7679;p57"/>
          <p:cNvGrpSpPr/>
          <p:nvPr/>
        </p:nvGrpSpPr>
        <p:grpSpPr>
          <a:xfrm>
            <a:off x="3146990" y="970936"/>
            <a:ext cx="795485" cy="738831"/>
            <a:chOff x="3348603" y="1236445"/>
            <a:chExt cx="749256" cy="695894"/>
          </a:xfrm>
        </p:grpSpPr>
        <p:grpSp>
          <p:nvGrpSpPr>
            <p:cNvPr id="7680" name="Google Shape;7680;p57"/>
            <p:cNvGrpSpPr/>
            <p:nvPr/>
          </p:nvGrpSpPr>
          <p:grpSpPr>
            <a:xfrm>
              <a:off x="3583779" y="1236445"/>
              <a:ext cx="293795" cy="285811"/>
              <a:chOff x="3750225" y="1774000"/>
              <a:chExt cx="149575" cy="145525"/>
            </a:xfrm>
          </p:grpSpPr>
          <p:sp>
            <p:nvSpPr>
              <p:cNvPr id="7681" name="Google Shape;7681;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57"/>
            <p:cNvGrpSpPr/>
            <p:nvPr/>
          </p:nvGrpSpPr>
          <p:grpSpPr>
            <a:xfrm>
              <a:off x="3775534" y="1462599"/>
              <a:ext cx="322325" cy="285958"/>
              <a:chOff x="3847850" y="1889150"/>
              <a:chExt cx="164100" cy="145600"/>
            </a:xfrm>
          </p:grpSpPr>
          <p:sp>
            <p:nvSpPr>
              <p:cNvPr id="7684" name="Google Shape;7684;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6" name="Google Shape;7686;p57"/>
            <p:cNvGrpSpPr/>
            <p:nvPr/>
          </p:nvGrpSpPr>
          <p:grpSpPr>
            <a:xfrm>
              <a:off x="3545329" y="1646528"/>
              <a:ext cx="293746" cy="285811"/>
              <a:chOff x="3730650" y="1982800"/>
              <a:chExt cx="149550" cy="145525"/>
            </a:xfrm>
          </p:grpSpPr>
          <p:sp>
            <p:nvSpPr>
              <p:cNvPr id="7687" name="Google Shape;7687;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57"/>
            <p:cNvGrpSpPr/>
            <p:nvPr/>
          </p:nvGrpSpPr>
          <p:grpSpPr>
            <a:xfrm>
              <a:off x="3348603" y="1415046"/>
              <a:ext cx="294384" cy="284387"/>
              <a:chOff x="3630494" y="1864938"/>
              <a:chExt cx="149875" cy="144800"/>
            </a:xfrm>
          </p:grpSpPr>
          <p:sp>
            <p:nvSpPr>
              <p:cNvPr id="7690" name="Google Shape;7690;p5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2" name="Google Shape;7692;p57"/>
          <p:cNvGrpSpPr/>
          <p:nvPr/>
        </p:nvGrpSpPr>
        <p:grpSpPr>
          <a:xfrm>
            <a:off x="2268517" y="3493832"/>
            <a:ext cx="1324924" cy="678083"/>
            <a:chOff x="2413923" y="3711366"/>
            <a:chExt cx="1374117" cy="703260"/>
          </a:xfrm>
        </p:grpSpPr>
        <p:grpSp>
          <p:nvGrpSpPr>
            <p:cNvPr id="7693" name="Google Shape;7693;p57"/>
            <p:cNvGrpSpPr/>
            <p:nvPr/>
          </p:nvGrpSpPr>
          <p:grpSpPr>
            <a:xfrm>
              <a:off x="2413923" y="3711366"/>
              <a:ext cx="1374117" cy="703260"/>
              <a:chOff x="2413923" y="3711366"/>
              <a:chExt cx="1374117" cy="703260"/>
            </a:xfrm>
          </p:grpSpPr>
          <p:sp>
            <p:nvSpPr>
              <p:cNvPr id="7694" name="Google Shape;7694;p5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5" name="Google Shape;7695;p57"/>
              <p:cNvGrpSpPr/>
              <p:nvPr/>
            </p:nvGrpSpPr>
            <p:grpSpPr>
              <a:xfrm>
                <a:off x="2600284" y="3808654"/>
                <a:ext cx="234506" cy="138009"/>
                <a:chOff x="2600284" y="3808654"/>
                <a:chExt cx="234506" cy="138009"/>
              </a:xfrm>
            </p:grpSpPr>
            <p:sp>
              <p:nvSpPr>
                <p:cNvPr id="7696" name="Google Shape;7696;p5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97" name="Google Shape;7697;p5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98" name="Google Shape;7698;p57"/>
              <p:cNvGrpSpPr/>
              <p:nvPr/>
            </p:nvGrpSpPr>
            <p:grpSpPr>
              <a:xfrm>
                <a:off x="3359659" y="3805664"/>
                <a:ext cx="232294" cy="141000"/>
                <a:chOff x="3359659" y="3805664"/>
                <a:chExt cx="232294" cy="141000"/>
              </a:xfrm>
            </p:grpSpPr>
            <p:sp>
              <p:nvSpPr>
                <p:cNvPr id="7699" name="Google Shape;7699;p5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0" name="Google Shape;7700;p5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01" name="Google Shape;7701;p57"/>
              <p:cNvGrpSpPr/>
              <p:nvPr/>
            </p:nvGrpSpPr>
            <p:grpSpPr>
              <a:xfrm>
                <a:off x="3067316" y="3711366"/>
                <a:ext cx="66900" cy="166809"/>
                <a:chOff x="3067316" y="3711366"/>
                <a:chExt cx="66900" cy="166809"/>
              </a:xfrm>
            </p:grpSpPr>
            <p:sp>
              <p:nvSpPr>
                <p:cNvPr id="7702" name="Google Shape;7702;p5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3" name="Google Shape;7703;p5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04" name="Google Shape;7704;p57"/>
              <p:cNvGrpSpPr/>
              <p:nvPr/>
            </p:nvGrpSpPr>
            <p:grpSpPr>
              <a:xfrm>
                <a:off x="2413923" y="4058666"/>
                <a:ext cx="224119" cy="66900"/>
                <a:chOff x="2413923" y="4058666"/>
                <a:chExt cx="224119" cy="66900"/>
              </a:xfrm>
            </p:grpSpPr>
            <p:sp>
              <p:nvSpPr>
                <p:cNvPr id="7705" name="Google Shape;7705;p5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6" name="Google Shape;7706;p5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07" name="Google Shape;7707;p57"/>
              <p:cNvGrpSpPr/>
              <p:nvPr/>
            </p:nvGrpSpPr>
            <p:grpSpPr>
              <a:xfrm>
                <a:off x="3564643" y="4058666"/>
                <a:ext cx="223397" cy="66900"/>
                <a:chOff x="3564643" y="4058666"/>
                <a:chExt cx="223397" cy="66900"/>
              </a:xfrm>
            </p:grpSpPr>
            <p:sp>
              <p:nvSpPr>
                <p:cNvPr id="7708" name="Google Shape;7708;p5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9" name="Google Shape;7709;p5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710" name="Google Shape;7710;p57"/>
            <p:cNvGrpSpPr/>
            <p:nvPr/>
          </p:nvGrpSpPr>
          <p:grpSpPr>
            <a:xfrm>
              <a:off x="2633353" y="3965763"/>
              <a:ext cx="933975" cy="445687"/>
              <a:chOff x="2633353" y="3965763"/>
              <a:chExt cx="933975" cy="445687"/>
            </a:xfrm>
          </p:grpSpPr>
          <p:sp>
            <p:nvSpPr>
              <p:cNvPr id="7711" name="Google Shape;7711;p5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3" name="Google Shape;7713;p57"/>
          <p:cNvGrpSpPr/>
          <p:nvPr/>
        </p:nvGrpSpPr>
        <p:grpSpPr>
          <a:xfrm>
            <a:off x="6392789" y="1044380"/>
            <a:ext cx="1131087" cy="587383"/>
            <a:chOff x="238125" y="999450"/>
            <a:chExt cx="7140700" cy="3708225"/>
          </a:xfrm>
        </p:grpSpPr>
        <p:sp>
          <p:nvSpPr>
            <p:cNvPr id="7714" name="Google Shape;7714;p5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7"/>
          <p:cNvGrpSpPr/>
          <p:nvPr/>
        </p:nvGrpSpPr>
        <p:grpSpPr>
          <a:xfrm>
            <a:off x="3744240" y="3493874"/>
            <a:ext cx="1375854" cy="678131"/>
            <a:chOff x="3913765" y="3641905"/>
            <a:chExt cx="1522805" cy="750560"/>
          </a:xfrm>
        </p:grpSpPr>
        <p:grpSp>
          <p:nvGrpSpPr>
            <p:cNvPr id="7724" name="Google Shape;7724;p57"/>
            <p:cNvGrpSpPr/>
            <p:nvPr/>
          </p:nvGrpSpPr>
          <p:grpSpPr>
            <a:xfrm>
              <a:off x="3913765" y="3997002"/>
              <a:ext cx="1522805" cy="395463"/>
              <a:chOff x="3913765" y="3997002"/>
              <a:chExt cx="1522805" cy="395463"/>
            </a:xfrm>
          </p:grpSpPr>
          <p:grpSp>
            <p:nvGrpSpPr>
              <p:cNvPr id="7725" name="Google Shape;7725;p57"/>
              <p:cNvGrpSpPr/>
              <p:nvPr/>
            </p:nvGrpSpPr>
            <p:grpSpPr>
              <a:xfrm>
                <a:off x="3913765" y="4138659"/>
                <a:ext cx="507602" cy="253806"/>
                <a:chOff x="3913765" y="4138659"/>
                <a:chExt cx="507602" cy="253806"/>
              </a:xfrm>
            </p:grpSpPr>
            <p:sp>
              <p:nvSpPr>
                <p:cNvPr id="7726" name="Google Shape;7726;p5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728" name="Google Shape;7728;p57"/>
              <p:cNvGrpSpPr/>
              <p:nvPr/>
            </p:nvGrpSpPr>
            <p:grpSpPr>
              <a:xfrm>
                <a:off x="4421361" y="3997002"/>
                <a:ext cx="507618" cy="395463"/>
                <a:chOff x="4421361" y="3997002"/>
                <a:chExt cx="507618" cy="395463"/>
              </a:xfrm>
            </p:grpSpPr>
            <p:sp>
              <p:nvSpPr>
                <p:cNvPr id="7729" name="Google Shape;7729;p5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57"/>
              <p:cNvGrpSpPr/>
              <p:nvPr/>
            </p:nvGrpSpPr>
            <p:grpSpPr>
              <a:xfrm>
                <a:off x="4928973" y="4189418"/>
                <a:ext cx="507596" cy="203047"/>
                <a:chOff x="4928973" y="4189418"/>
                <a:chExt cx="507596" cy="203047"/>
              </a:xfrm>
            </p:grpSpPr>
            <p:sp>
              <p:nvSpPr>
                <p:cNvPr id="7732" name="Google Shape;7732;p5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4" name="Google Shape;7734;p57"/>
            <p:cNvGrpSpPr/>
            <p:nvPr/>
          </p:nvGrpSpPr>
          <p:grpSpPr>
            <a:xfrm>
              <a:off x="4482186" y="3641905"/>
              <a:ext cx="397605" cy="349784"/>
              <a:chOff x="2906375" y="1159725"/>
              <a:chExt cx="1860575" cy="1636800"/>
            </a:xfrm>
          </p:grpSpPr>
          <p:sp>
            <p:nvSpPr>
              <p:cNvPr id="7735" name="Google Shape;7735;p5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9" name="Google Shape;7739;p57"/>
          <p:cNvGrpSpPr/>
          <p:nvPr/>
        </p:nvGrpSpPr>
        <p:grpSpPr>
          <a:xfrm>
            <a:off x="6528949" y="1853801"/>
            <a:ext cx="940737" cy="721067"/>
            <a:chOff x="6599718" y="2068734"/>
            <a:chExt cx="940737" cy="721067"/>
          </a:xfrm>
        </p:grpSpPr>
        <p:sp>
          <p:nvSpPr>
            <p:cNvPr id="7740" name="Google Shape;7740;p5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6" name="Google Shape;7746;p57"/>
            <p:cNvGrpSpPr/>
            <p:nvPr/>
          </p:nvGrpSpPr>
          <p:grpSpPr>
            <a:xfrm>
              <a:off x="6836957" y="2068734"/>
              <a:ext cx="461892" cy="721067"/>
              <a:chOff x="6836957" y="2068734"/>
              <a:chExt cx="461892" cy="721067"/>
            </a:xfrm>
          </p:grpSpPr>
          <p:sp>
            <p:nvSpPr>
              <p:cNvPr id="7747" name="Google Shape;7747;p5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3" name="Google Shape;7753;p57"/>
              <p:cNvGrpSpPr/>
              <p:nvPr/>
            </p:nvGrpSpPr>
            <p:grpSpPr>
              <a:xfrm>
                <a:off x="6836957" y="2068734"/>
                <a:ext cx="461892" cy="721067"/>
                <a:chOff x="6836957" y="2068734"/>
                <a:chExt cx="461892" cy="721067"/>
              </a:xfrm>
            </p:grpSpPr>
            <p:sp>
              <p:nvSpPr>
                <p:cNvPr id="7754" name="Google Shape;7754;p5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61" name="Google Shape;7761;p57"/>
          <p:cNvGrpSpPr/>
          <p:nvPr/>
        </p:nvGrpSpPr>
        <p:grpSpPr>
          <a:xfrm>
            <a:off x="2412267" y="1858147"/>
            <a:ext cx="712577" cy="712374"/>
            <a:chOff x="2559249" y="2069323"/>
            <a:chExt cx="685566" cy="685634"/>
          </a:xfrm>
        </p:grpSpPr>
        <p:sp>
          <p:nvSpPr>
            <p:cNvPr id="7762" name="Google Shape;7762;p5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57"/>
          <p:cNvGrpSpPr/>
          <p:nvPr/>
        </p:nvGrpSpPr>
        <p:grpSpPr>
          <a:xfrm>
            <a:off x="7594705" y="970936"/>
            <a:ext cx="845645" cy="711911"/>
            <a:chOff x="951975" y="315800"/>
            <a:chExt cx="5860325" cy="4933550"/>
          </a:xfrm>
        </p:grpSpPr>
        <p:sp>
          <p:nvSpPr>
            <p:cNvPr id="7776" name="Google Shape;7776;p5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57"/>
          <p:cNvGrpSpPr/>
          <p:nvPr/>
        </p:nvGrpSpPr>
        <p:grpSpPr>
          <a:xfrm>
            <a:off x="3691834" y="2707045"/>
            <a:ext cx="1617932" cy="621724"/>
            <a:chOff x="3862800" y="3038525"/>
            <a:chExt cx="1329006" cy="510698"/>
          </a:xfrm>
        </p:grpSpPr>
        <p:sp>
          <p:nvSpPr>
            <p:cNvPr id="7785" name="Google Shape;7785;p5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87" name="Google Shape;7787;p57"/>
            <p:cNvGrpSpPr/>
            <p:nvPr/>
          </p:nvGrpSpPr>
          <p:grpSpPr>
            <a:xfrm>
              <a:off x="3967075" y="3040337"/>
              <a:ext cx="1019927" cy="402126"/>
              <a:chOff x="3967075" y="3040337"/>
              <a:chExt cx="1019927" cy="402126"/>
            </a:xfrm>
          </p:grpSpPr>
          <p:sp>
            <p:nvSpPr>
              <p:cNvPr id="7788" name="Google Shape;7788;p5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57"/>
            <p:cNvGrpSpPr/>
            <p:nvPr/>
          </p:nvGrpSpPr>
          <p:grpSpPr>
            <a:xfrm>
              <a:off x="4186700" y="3040337"/>
              <a:ext cx="390475" cy="183289"/>
              <a:chOff x="4186700" y="3040337"/>
              <a:chExt cx="390475" cy="183289"/>
            </a:xfrm>
          </p:grpSpPr>
          <p:sp>
            <p:nvSpPr>
              <p:cNvPr id="7791" name="Google Shape;7791;p5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57"/>
            <p:cNvGrpSpPr/>
            <p:nvPr/>
          </p:nvGrpSpPr>
          <p:grpSpPr>
            <a:xfrm>
              <a:off x="4073727" y="3040337"/>
              <a:ext cx="697794" cy="296263"/>
              <a:chOff x="4073727" y="3040337"/>
              <a:chExt cx="697794" cy="296263"/>
            </a:xfrm>
          </p:grpSpPr>
          <p:sp>
            <p:nvSpPr>
              <p:cNvPr id="7794" name="Google Shape;7794;p5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57"/>
            <p:cNvGrpSpPr/>
            <p:nvPr/>
          </p:nvGrpSpPr>
          <p:grpSpPr>
            <a:xfrm>
              <a:off x="3862800" y="3038525"/>
              <a:ext cx="1329006" cy="510698"/>
              <a:chOff x="3862800" y="3038525"/>
              <a:chExt cx="1329006" cy="510698"/>
            </a:xfrm>
          </p:grpSpPr>
          <p:sp>
            <p:nvSpPr>
              <p:cNvPr id="7797" name="Google Shape;7797;p5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9" name="Google Shape;7799;p57"/>
          <p:cNvGrpSpPr/>
          <p:nvPr/>
        </p:nvGrpSpPr>
        <p:grpSpPr>
          <a:xfrm>
            <a:off x="700156" y="970936"/>
            <a:ext cx="883205" cy="775176"/>
            <a:chOff x="649648" y="271400"/>
            <a:chExt cx="6215377" cy="5455143"/>
          </a:xfrm>
        </p:grpSpPr>
        <p:sp>
          <p:nvSpPr>
            <p:cNvPr id="7800" name="Google Shape;7800;p5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57"/>
          <p:cNvGrpSpPr/>
          <p:nvPr/>
        </p:nvGrpSpPr>
        <p:grpSpPr>
          <a:xfrm>
            <a:off x="2308457" y="970936"/>
            <a:ext cx="767704" cy="815489"/>
            <a:chOff x="2499700" y="1135950"/>
            <a:chExt cx="732402" cy="777990"/>
          </a:xfrm>
        </p:grpSpPr>
        <p:grpSp>
          <p:nvGrpSpPr>
            <p:cNvPr id="7813" name="Google Shape;7813;p57"/>
            <p:cNvGrpSpPr/>
            <p:nvPr/>
          </p:nvGrpSpPr>
          <p:grpSpPr>
            <a:xfrm>
              <a:off x="2499700" y="1135950"/>
              <a:ext cx="732402" cy="694705"/>
              <a:chOff x="2499700" y="1135950"/>
              <a:chExt cx="732402" cy="694705"/>
            </a:xfrm>
          </p:grpSpPr>
          <p:sp>
            <p:nvSpPr>
              <p:cNvPr id="7814" name="Google Shape;7814;p5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7"/>
            <p:cNvGrpSpPr/>
            <p:nvPr/>
          </p:nvGrpSpPr>
          <p:grpSpPr>
            <a:xfrm>
              <a:off x="2517909" y="1188726"/>
              <a:ext cx="702702" cy="725214"/>
              <a:chOff x="2517909" y="1188726"/>
              <a:chExt cx="702702" cy="725214"/>
            </a:xfrm>
          </p:grpSpPr>
          <p:sp>
            <p:nvSpPr>
              <p:cNvPr id="7842" name="Google Shape;7842;p5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7" name="Google Shape;7847;p57"/>
          <p:cNvGrpSpPr/>
          <p:nvPr/>
        </p:nvGrpSpPr>
        <p:grpSpPr>
          <a:xfrm>
            <a:off x="1654189" y="970936"/>
            <a:ext cx="583439" cy="870229"/>
            <a:chOff x="1716825" y="1121550"/>
            <a:chExt cx="622800" cy="928938"/>
          </a:xfrm>
        </p:grpSpPr>
        <p:grpSp>
          <p:nvGrpSpPr>
            <p:cNvPr id="7848" name="Google Shape;7848;p57"/>
            <p:cNvGrpSpPr/>
            <p:nvPr/>
          </p:nvGrpSpPr>
          <p:grpSpPr>
            <a:xfrm>
              <a:off x="1716825" y="1121550"/>
              <a:ext cx="622800" cy="928938"/>
              <a:chOff x="1716825" y="1121550"/>
              <a:chExt cx="622800" cy="928938"/>
            </a:xfrm>
          </p:grpSpPr>
          <p:cxnSp>
            <p:nvCxnSpPr>
              <p:cNvPr id="7849" name="Google Shape;7849;p5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850" name="Google Shape;7850;p5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57"/>
            <p:cNvGrpSpPr/>
            <p:nvPr/>
          </p:nvGrpSpPr>
          <p:grpSpPr>
            <a:xfrm>
              <a:off x="1768050" y="1172775"/>
              <a:ext cx="520200" cy="832000"/>
              <a:chOff x="1768050" y="1172775"/>
              <a:chExt cx="520200" cy="832000"/>
            </a:xfrm>
          </p:grpSpPr>
          <p:cxnSp>
            <p:nvCxnSpPr>
              <p:cNvPr id="7852" name="Google Shape;7852;p5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853" name="Google Shape;7853;p5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57"/>
            <p:cNvGrpSpPr/>
            <p:nvPr/>
          </p:nvGrpSpPr>
          <p:grpSpPr>
            <a:xfrm>
              <a:off x="1820100" y="1225475"/>
              <a:ext cx="416400" cy="729575"/>
              <a:chOff x="1820100" y="1225475"/>
              <a:chExt cx="416400" cy="729575"/>
            </a:xfrm>
          </p:grpSpPr>
          <p:cxnSp>
            <p:nvCxnSpPr>
              <p:cNvPr id="7855" name="Google Shape;7855;p5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856" name="Google Shape;7856;p5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57"/>
            <p:cNvGrpSpPr/>
            <p:nvPr/>
          </p:nvGrpSpPr>
          <p:grpSpPr>
            <a:xfrm>
              <a:off x="1874250" y="1278825"/>
              <a:ext cx="308100" cy="605275"/>
              <a:chOff x="1874250" y="1278825"/>
              <a:chExt cx="308100" cy="605275"/>
            </a:xfrm>
          </p:grpSpPr>
          <p:cxnSp>
            <p:nvCxnSpPr>
              <p:cNvPr id="7858" name="Google Shape;7858;p5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859" name="Google Shape;7859;p5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0" name="Google Shape;7860;p5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57"/>
          <p:cNvGrpSpPr/>
          <p:nvPr/>
        </p:nvGrpSpPr>
        <p:grpSpPr>
          <a:xfrm>
            <a:off x="1574012" y="1857258"/>
            <a:ext cx="739072" cy="714152"/>
            <a:chOff x="4334725" y="1355875"/>
            <a:chExt cx="3106650" cy="3001900"/>
          </a:xfrm>
        </p:grpSpPr>
        <p:grpSp>
          <p:nvGrpSpPr>
            <p:cNvPr id="7862" name="Google Shape;7862;p57"/>
            <p:cNvGrpSpPr/>
            <p:nvPr/>
          </p:nvGrpSpPr>
          <p:grpSpPr>
            <a:xfrm>
              <a:off x="4516050" y="1724875"/>
              <a:ext cx="2693725" cy="2632900"/>
              <a:chOff x="4516050" y="1724875"/>
              <a:chExt cx="2693725" cy="2632900"/>
            </a:xfrm>
          </p:grpSpPr>
          <p:sp>
            <p:nvSpPr>
              <p:cNvPr id="7863" name="Google Shape;7863;p5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57"/>
            <p:cNvGrpSpPr/>
            <p:nvPr/>
          </p:nvGrpSpPr>
          <p:grpSpPr>
            <a:xfrm>
              <a:off x="4334725" y="1355875"/>
              <a:ext cx="3106650" cy="2709650"/>
              <a:chOff x="4334725" y="1355875"/>
              <a:chExt cx="3106650" cy="2709650"/>
            </a:xfrm>
          </p:grpSpPr>
          <p:sp>
            <p:nvSpPr>
              <p:cNvPr id="7867" name="Google Shape;7867;p5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0" name="Google Shape;7870;p57"/>
          <p:cNvGrpSpPr/>
          <p:nvPr/>
        </p:nvGrpSpPr>
        <p:grpSpPr>
          <a:xfrm>
            <a:off x="7690961" y="3488029"/>
            <a:ext cx="312074" cy="684173"/>
            <a:chOff x="7645573" y="3754300"/>
            <a:chExt cx="293855" cy="644170"/>
          </a:xfrm>
        </p:grpSpPr>
        <p:sp>
          <p:nvSpPr>
            <p:cNvPr id="7871" name="Google Shape;7871;p5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57"/>
          <p:cNvGrpSpPr/>
          <p:nvPr/>
        </p:nvGrpSpPr>
        <p:grpSpPr>
          <a:xfrm>
            <a:off x="5612949" y="970936"/>
            <a:ext cx="709011" cy="739359"/>
            <a:chOff x="5830645" y="1256617"/>
            <a:chExt cx="530340" cy="553040"/>
          </a:xfrm>
        </p:grpSpPr>
        <p:grpSp>
          <p:nvGrpSpPr>
            <p:cNvPr id="7874" name="Google Shape;7874;p57"/>
            <p:cNvGrpSpPr/>
            <p:nvPr/>
          </p:nvGrpSpPr>
          <p:grpSpPr>
            <a:xfrm>
              <a:off x="5830645" y="1256617"/>
              <a:ext cx="259743" cy="269909"/>
              <a:chOff x="5830645" y="1256617"/>
              <a:chExt cx="259743" cy="269909"/>
            </a:xfrm>
          </p:grpSpPr>
          <p:sp>
            <p:nvSpPr>
              <p:cNvPr id="7875" name="Google Shape;7875;p5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57"/>
            <p:cNvGrpSpPr/>
            <p:nvPr/>
          </p:nvGrpSpPr>
          <p:grpSpPr>
            <a:xfrm>
              <a:off x="6101293" y="1256617"/>
              <a:ext cx="259692" cy="269909"/>
              <a:chOff x="6101293" y="1256617"/>
              <a:chExt cx="259692" cy="269909"/>
            </a:xfrm>
          </p:grpSpPr>
          <p:sp>
            <p:nvSpPr>
              <p:cNvPr id="7878" name="Google Shape;7878;p5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57"/>
            <p:cNvGrpSpPr/>
            <p:nvPr/>
          </p:nvGrpSpPr>
          <p:grpSpPr>
            <a:xfrm>
              <a:off x="5830645" y="1539749"/>
              <a:ext cx="259692" cy="269909"/>
              <a:chOff x="5830645" y="1539749"/>
              <a:chExt cx="259692" cy="269909"/>
            </a:xfrm>
          </p:grpSpPr>
          <p:sp>
            <p:nvSpPr>
              <p:cNvPr id="7881" name="Google Shape;7881;p5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57"/>
            <p:cNvGrpSpPr/>
            <p:nvPr/>
          </p:nvGrpSpPr>
          <p:grpSpPr>
            <a:xfrm>
              <a:off x="6101293" y="1539749"/>
              <a:ext cx="259692" cy="269909"/>
              <a:chOff x="6101293" y="1539749"/>
              <a:chExt cx="259692" cy="269909"/>
            </a:xfrm>
          </p:grpSpPr>
          <p:sp>
            <p:nvSpPr>
              <p:cNvPr id="7884" name="Google Shape;7884;p5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6" name="Google Shape;7886;p5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57"/>
          <p:cNvGrpSpPr/>
          <p:nvPr/>
        </p:nvGrpSpPr>
        <p:grpSpPr>
          <a:xfrm>
            <a:off x="714444" y="2707052"/>
            <a:ext cx="1452955" cy="621360"/>
            <a:chOff x="732422" y="2990152"/>
            <a:chExt cx="1337773" cy="572102"/>
          </a:xfrm>
        </p:grpSpPr>
        <p:sp>
          <p:nvSpPr>
            <p:cNvPr id="7888" name="Google Shape;7888;p5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7" name="Shape 7897"/>
        <p:cNvGrpSpPr/>
        <p:nvPr/>
      </p:nvGrpSpPr>
      <p:grpSpPr>
        <a:xfrm>
          <a:off x="0" y="0"/>
          <a:ext cx="0" cy="0"/>
          <a:chOff x="0" y="0"/>
          <a:chExt cx="0" cy="0"/>
        </a:xfrm>
      </p:grpSpPr>
      <p:grpSp>
        <p:nvGrpSpPr>
          <p:cNvPr id="7898" name="Google Shape;7898;p58"/>
          <p:cNvGrpSpPr/>
          <p:nvPr/>
        </p:nvGrpSpPr>
        <p:grpSpPr>
          <a:xfrm>
            <a:off x="708579" y="965872"/>
            <a:ext cx="1636117" cy="1526144"/>
            <a:chOff x="729238" y="1179665"/>
            <a:chExt cx="1636117" cy="1526144"/>
          </a:xfrm>
        </p:grpSpPr>
        <p:grpSp>
          <p:nvGrpSpPr>
            <p:cNvPr id="7899" name="Google Shape;7899;p58"/>
            <p:cNvGrpSpPr/>
            <p:nvPr/>
          </p:nvGrpSpPr>
          <p:grpSpPr>
            <a:xfrm>
              <a:off x="729238" y="1179665"/>
              <a:ext cx="80700" cy="1526144"/>
              <a:chOff x="729238" y="1179665"/>
              <a:chExt cx="80700" cy="1526144"/>
            </a:xfrm>
          </p:grpSpPr>
          <p:sp>
            <p:nvSpPr>
              <p:cNvPr id="7900" name="Google Shape;7900;p5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58"/>
            <p:cNvGrpSpPr/>
            <p:nvPr/>
          </p:nvGrpSpPr>
          <p:grpSpPr>
            <a:xfrm>
              <a:off x="903098" y="1179665"/>
              <a:ext cx="80700" cy="1526144"/>
              <a:chOff x="903098" y="1179665"/>
              <a:chExt cx="80700" cy="1526144"/>
            </a:xfrm>
          </p:grpSpPr>
          <p:sp>
            <p:nvSpPr>
              <p:cNvPr id="7911" name="Google Shape;7911;p5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58"/>
            <p:cNvGrpSpPr/>
            <p:nvPr/>
          </p:nvGrpSpPr>
          <p:grpSpPr>
            <a:xfrm>
              <a:off x="1076958" y="1179665"/>
              <a:ext cx="80700" cy="1526144"/>
              <a:chOff x="1076958" y="1179665"/>
              <a:chExt cx="80700" cy="1526144"/>
            </a:xfrm>
          </p:grpSpPr>
          <p:sp>
            <p:nvSpPr>
              <p:cNvPr id="7922" name="Google Shape;7922;p5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58"/>
            <p:cNvGrpSpPr/>
            <p:nvPr/>
          </p:nvGrpSpPr>
          <p:grpSpPr>
            <a:xfrm>
              <a:off x="1247707" y="1179665"/>
              <a:ext cx="80700" cy="1526144"/>
              <a:chOff x="1247707" y="1179665"/>
              <a:chExt cx="80700" cy="1526144"/>
            </a:xfrm>
          </p:grpSpPr>
          <p:sp>
            <p:nvSpPr>
              <p:cNvPr id="7933" name="Google Shape;7933;p5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58"/>
            <p:cNvGrpSpPr/>
            <p:nvPr/>
          </p:nvGrpSpPr>
          <p:grpSpPr>
            <a:xfrm>
              <a:off x="1421567" y="1179665"/>
              <a:ext cx="80700" cy="1526144"/>
              <a:chOff x="1421567" y="1179665"/>
              <a:chExt cx="80700" cy="1526144"/>
            </a:xfrm>
          </p:grpSpPr>
          <p:sp>
            <p:nvSpPr>
              <p:cNvPr id="7944" name="Google Shape;7944;p5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58"/>
            <p:cNvGrpSpPr/>
            <p:nvPr/>
          </p:nvGrpSpPr>
          <p:grpSpPr>
            <a:xfrm>
              <a:off x="1592327" y="1179665"/>
              <a:ext cx="80700" cy="1526144"/>
              <a:chOff x="1592327" y="1179665"/>
              <a:chExt cx="80700" cy="1526144"/>
            </a:xfrm>
          </p:grpSpPr>
          <p:sp>
            <p:nvSpPr>
              <p:cNvPr id="7955" name="Google Shape;7955;p5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58"/>
            <p:cNvGrpSpPr/>
            <p:nvPr/>
          </p:nvGrpSpPr>
          <p:grpSpPr>
            <a:xfrm>
              <a:off x="1766187" y="1179665"/>
              <a:ext cx="80700" cy="1526144"/>
              <a:chOff x="1766187" y="1179665"/>
              <a:chExt cx="80700" cy="1526144"/>
            </a:xfrm>
          </p:grpSpPr>
          <p:sp>
            <p:nvSpPr>
              <p:cNvPr id="7966" name="Google Shape;7966;p5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58"/>
            <p:cNvGrpSpPr/>
            <p:nvPr/>
          </p:nvGrpSpPr>
          <p:grpSpPr>
            <a:xfrm>
              <a:off x="1936935" y="1179665"/>
              <a:ext cx="80700" cy="1526144"/>
              <a:chOff x="1936935" y="1179665"/>
              <a:chExt cx="80700" cy="1526144"/>
            </a:xfrm>
          </p:grpSpPr>
          <p:sp>
            <p:nvSpPr>
              <p:cNvPr id="7977" name="Google Shape;7977;p5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58"/>
            <p:cNvGrpSpPr/>
            <p:nvPr/>
          </p:nvGrpSpPr>
          <p:grpSpPr>
            <a:xfrm>
              <a:off x="2110795" y="1179665"/>
              <a:ext cx="80700" cy="1526144"/>
              <a:chOff x="2110795" y="1179665"/>
              <a:chExt cx="80700" cy="1526144"/>
            </a:xfrm>
          </p:grpSpPr>
          <p:sp>
            <p:nvSpPr>
              <p:cNvPr id="7988" name="Google Shape;7988;p5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58"/>
            <p:cNvGrpSpPr/>
            <p:nvPr/>
          </p:nvGrpSpPr>
          <p:grpSpPr>
            <a:xfrm>
              <a:off x="2284655" y="1179665"/>
              <a:ext cx="80700" cy="1526144"/>
              <a:chOff x="2284655" y="1179665"/>
              <a:chExt cx="80700" cy="1526144"/>
            </a:xfrm>
          </p:grpSpPr>
          <p:sp>
            <p:nvSpPr>
              <p:cNvPr id="7999" name="Google Shape;7999;p5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9" name="Google Shape;8009;p58"/>
          <p:cNvGrpSpPr/>
          <p:nvPr/>
        </p:nvGrpSpPr>
        <p:grpSpPr>
          <a:xfrm>
            <a:off x="2603245" y="985011"/>
            <a:ext cx="1364248" cy="1102133"/>
            <a:chOff x="2623904" y="1198803"/>
            <a:chExt cx="1364248" cy="1102133"/>
          </a:xfrm>
        </p:grpSpPr>
        <p:grpSp>
          <p:nvGrpSpPr>
            <p:cNvPr id="8010" name="Google Shape;8010;p58"/>
            <p:cNvGrpSpPr/>
            <p:nvPr/>
          </p:nvGrpSpPr>
          <p:grpSpPr>
            <a:xfrm>
              <a:off x="2623907" y="1198803"/>
              <a:ext cx="1364245" cy="273000"/>
              <a:chOff x="2623907" y="1198803"/>
              <a:chExt cx="1364245" cy="273000"/>
            </a:xfrm>
          </p:grpSpPr>
          <p:sp>
            <p:nvSpPr>
              <p:cNvPr id="8011" name="Google Shape;8011;p5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58"/>
            <p:cNvGrpSpPr/>
            <p:nvPr/>
          </p:nvGrpSpPr>
          <p:grpSpPr>
            <a:xfrm>
              <a:off x="2623904" y="1476964"/>
              <a:ext cx="1364245" cy="273000"/>
              <a:chOff x="2623904" y="1476964"/>
              <a:chExt cx="1364245" cy="273000"/>
            </a:xfrm>
          </p:grpSpPr>
          <p:sp>
            <p:nvSpPr>
              <p:cNvPr id="8017" name="Google Shape;8017;p5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58"/>
            <p:cNvGrpSpPr/>
            <p:nvPr/>
          </p:nvGrpSpPr>
          <p:grpSpPr>
            <a:xfrm>
              <a:off x="2623907" y="1749775"/>
              <a:ext cx="1364245" cy="273000"/>
              <a:chOff x="2623907" y="1749775"/>
              <a:chExt cx="1364245" cy="273000"/>
            </a:xfrm>
          </p:grpSpPr>
          <p:sp>
            <p:nvSpPr>
              <p:cNvPr id="8023" name="Google Shape;8023;p5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58"/>
            <p:cNvGrpSpPr/>
            <p:nvPr/>
          </p:nvGrpSpPr>
          <p:grpSpPr>
            <a:xfrm>
              <a:off x="2623904" y="2027936"/>
              <a:ext cx="1364245" cy="273000"/>
              <a:chOff x="2623904" y="2027936"/>
              <a:chExt cx="1364245" cy="273000"/>
            </a:xfrm>
          </p:grpSpPr>
          <p:sp>
            <p:nvSpPr>
              <p:cNvPr id="8029" name="Google Shape;8029;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4" name="Google Shape;8034;p58"/>
          <p:cNvGrpSpPr/>
          <p:nvPr/>
        </p:nvGrpSpPr>
        <p:grpSpPr>
          <a:xfrm>
            <a:off x="2592706" y="2444193"/>
            <a:ext cx="1387541" cy="159124"/>
            <a:chOff x="3200660" y="2180272"/>
            <a:chExt cx="2563824" cy="378237"/>
          </a:xfrm>
        </p:grpSpPr>
        <p:sp>
          <p:nvSpPr>
            <p:cNvPr id="8035" name="Google Shape;8035;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58"/>
          <p:cNvGrpSpPr/>
          <p:nvPr/>
        </p:nvGrpSpPr>
        <p:grpSpPr>
          <a:xfrm>
            <a:off x="2589231" y="2722018"/>
            <a:ext cx="1390502" cy="159625"/>
            <a:chOff x="3530150" y="2790075"/>
            <a:chExt cx="1962600" cy="225300"/>
          </a:xfrm>
        </p:grpSpPr>
        <p:sp>
          <p:nvSpPr>
            <p:cNvPr id="8054" name="Google Shape;8054;p5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58"/>
          <p:cNvGrpSpPr/>
          <p:nvPr/>
        </p:nvGrpSpPr>
        <p:grpSpPr>
          <a:xfrm>
            <a:off x="2589884" y="3000344"/>
            <a:ext cx="1411629" cy="153761"/>
            <a:chOff x="3558802" y="4011427"/>
            <a:chExt cx="1866000" cy="111300"/>
          </a:xfrm>
        </p:grpSpPr>
        <p:sp>
          <p:nvSpPr>
            <p:cNvPr id="8057" name="Google Shape;8057;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58"/>
          <p:cNvGrpSpPr/>
          <p:nvPr/>
        </p:nvGrpSpPr>
        <p:grpSpPr>
          <a:xfrm>
            <a:off x="2589576" y="2205744"/>
            <a:ext cx="1383503" cy="119749"/>
            <a:chOff x="3465975" y="2270276"/>
            <a:chExt cx="1986364" cy="171929"/>
          </a:xfrm>
        </p:grpSpPr>
        <p:sp>
          <p:nvSpPr>
            <p:cNvPr id="8060" name="Google Shape;8060;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58"/>
          <p:cNvGrpSpPr/>
          <p:nvPr/>
        </p:nvGrpSpPr>
        <p:grpSpPr>
          <a:xfrm>
            <a:off x="2600584" y="3569394"/>
            <a:ext cx="1369531" cy="195460"/>
            <a:chOff x="723300" y="4253549"/>
            <a:chExt cx="2276482" cy="324900"/>
          </a:xfrm>
        </p:grpSpPr>
        <p:sp>
          <p:nvSpPr>
            <p:cNvPr id="8069" name="Google Shape;8069;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58"/>
          <p:cNvGrpSpPr/>
          <p:nvPr/>
        </p:nvGrpSpPr>
        <p:grpSpPr>
          <a:xfrm>
            <a:off x="2590145" y="3270574"/>
            <a:ext cx="1389066" cy="180119"/>
            <a:chOff x="705948" y="3788465"/>
            <a:chExt cx="2308953" cy="299400"/>
          </a:xfrm>
        </p:grpSpPr>
        <p:sp>
          <p:nvSpPr>
            <p:cNvPr id="8075" name="Google Shape;8075;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58"/>
          <p:cNvGrpSpPr/>
          <p:nvPr/>
        </p:nvGrpSpPr>
        <p:grpSpPr>
          <a:xfrm>
            <a:off x="2638082" y="3883554"/>
            <a:ext cx="1304609" cy="294074"/>
            <a:chOff x="2658741" y="4097347"/>
            <a:chExt cx="1304609" cy="294074"/>
          </a:xfrm>
        </p:grpSpPr>
        <p:grpSp>
          <p:nvGrpSpPr>
            <p:cNvPr id="8081" name="Google Shape;8081;p58"/>
            <p:cNvGrpSpPr/>
            <p:nvPr/>
          </p:nvGrpSpPr>
          <p:grpSpPr>
            <a:xfrm>
              <a:off x="2658741" y="4097347"/>
              <a:ext cx="118572" cy="294074"/>
              <a:chOff x="3343310" y="4475555"/>
              <a:chExt cx="127717" cy="316753"/>
            </a:xfrm>
          </p:grpSpPr>
          <p:sp>
            <p:nvSpPr>
              <p:cNvPr id="8082" name="Google Shape;8082;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58"/>
            <p:cNvGrpSpPr/>
            <p:nvPr/>
          </p:nvGrpSpPr>
          <p:grpSpPr>
            <a:xfrm>
              <a:off x="3815519" y="4098388"/>
              <a:ext cx="147831" cy="291991"/>
              <a:chOff x="3527539" y="4476677"/>
              <a:chExt cx="159232" cy="314510"/>
            </a:xfrm>
          </p:grpSpPr>
          <p:sp>
            <p:nvSpPr>
              <p:cNvPr id="8085" name="Google Shape;8085;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58"/>
            <p:cNvGrpSpPr/>
            <p:nvPr/>
          </p:nvGrpSpPr>
          <p:grpSpPr>
            <a:xfrm>
              <a:off x="3511696" y="4098388"/>
              <a:ext cx="147831" cy="291991"/>
              <a:chOff x="3527539" y="4476677"/>
              <a:chExt cx="159232" cy="314510"/>
            </a:xfrm>
          </p:grpSpPr>
          <p:sp>
            <p:nvSpPr>
              <p:cNvPr id="8088" name="Google Shape;8088;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58"/>
            <p:cNvGrpSpPr/>
            <p:nvPr/>
          </p:nvGrpSpPr>
          <p:grpSpPr>
            <a:xfrm>
              <a:off x="3207874" y="4098388"/>
              <a:ext cx="147831" cy="291991"/>
              <a:chOff x="3527539" y="4476677"/>
              <a:chExt cx="159232" cy="314510"/>
            </a:xfrm>
          </p:grpSpPr>
          <p:sp>
            <p:nvSpPr>
              <p:cNvPr id="8091" name="Google Shape;8091;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58"/>
            <p:cNvGrpSpPr/>
            <p:nvPr/>
          </p:nvGrpSpPr>
          <p:grpSpPr>
            <a:xfrm>
              <a:off x="2933305" y="4097347"/>
              <a:ext cx="118572" cy="294074"/>
              <a:chOff x="3343310" y="4475555"/>
              <a:chExt cx="127717" cy="316753"/>
            </a:xfrm>
          </p:grpSpPr>
          <p:sp>
            <p:nvSpPr>
              <p:cNvPr id="8094" name="Google Shape;8094;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96" name="Google Shape;8096;p58"/>
          <p:cNvGrpSpPr/>
          <p:nvPr/>
        </p:nvGrpSpPr>
        <p:grpSpPr>
          <a:xfrm>
            <a:off x="4256912" y="1866676"/>
            <a:ext cx="1433821" cy="191501"/>
            <a:chOff x="4273350" y="2080469"/>
            <a:chExt cx="1433821" cy="191501"/>
          </a:xfrm>
        </p:grpSpPr>
        <p:grpSp>
          <p:nvGrpSpPr>
            <p:cNvPr id="8097" name="Google Shape;8097;p58"/>
            <p:cNvGrpSpPr/>
            <p:nvPr/>
          </p:nvGrpSpPr>
          <p:grpSpPr>
            <a:xfrm>
              <a:off x="4273350" y="2080469"/>
              <a:ext cx="1433821" cy="0"/>
              <a:chOff x="5224975" y="2962250"/>
              <a:chExt cx="1544400" cy="0"/>
            </a:xfrm>
          </p:grpSpPr>
          <p:cxnSp>
            <p:nvCxnSpPr>
              <p:cNvPr id="8098" name="Google Shape;8098;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099" name="Google Shape;8099;p5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100" name="Google Shape;8100;p58"/>
            <p:cNvGrpSpPr/>
            <p:nvPr/>
          </p:nvGrpSpPr>
          <p:grpSpPr>
            <a:xfrm>
              <a:off x="4273350" y="2271969"/>
              <a:ext cx="1433821" cy="0"/>
              <a:chOff x="5224975" y="2962250"/>
              <a:chExt cx="1544400" cy="0"/>
            </a:xfrm>
          </p:grpSpPr>
          <p:cxnSp>
            <p:nvCxnSpPr>
              <p:cNvPr id="8101" name="Google Shape;8101;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102" name="Google Shape;8102;p5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103" name="Google Shape;8103;p58"/>
          <p:cNvGrpSpPr/>
          <p:nvPr/>
        </p:nvGrpSpPr>
        <p:grpSpPr>
          <a:xfrm>
            <a:off x="4258467" y="969244"/>
            <a:ext cx="1430711" cy="743389"/>
            <a:chOff x="5159450" y="1919950"/>
            <a:chExt cx="1541050" cy="862500"/>
          </a:xfrm>
        </p:grpSpPr>
        <p:sp>
          <p:nvSpPr>
            <p:cNvPr id="8104" name="Google Shape;8104;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105" name="Google Shape;8105;p58"/>
            <p:cNvGrpSpPr/>
            <p:nvPr/>
          </p:nvGrpSpPr>
          <p:grpSpPr>
            <a:xfrm>
              <a:off x="5159450" y="1919950"/>
              <a:ext cx="1541050" cy="862500"/>
              <a:chOff x="5159450" y="1919950"/>
              <a:chExt cx="1541050" cy="862500"/>
            </a:xfrm>
          </p:grpSpPr>
          <p:cxnSp>
            <p:nvCxnSpPr>
              <p:cNvPr id="8106" name="Google Shape;8106;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107" name="Google Shape;8107;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108" name="Google Shape;8108;p58"/>
          <p:cNvGrpSpPr/>
          <p:nvPr/>
        </p:nvGrpSpPr>
        <p:grpSpPr>
          <a:xfrm>
            <a:off x="4248581" y="2192571"/>
            <a:ext cx="1450484" cy="1052087"/>
            <a:chOff x="5230575" y="1554475"/>
            <a:chExt cx="2137150" cy="1550150"/>
          </a:xfrm>
        </p:grpSpPr>
        <p:sp>
          <p:nvSpPr>
            <p:cNvPr id="8109" name="Google Shape;8109;p5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58"/>
          <p:cNvGrpSpPr/>
          <p:nvPr/>
        </p:nvGrpSpPr>
        <p:grpSpPr>
          <a:xfrm rot="10800000">
            <a:off x="4265131" y="3284761"/>
            <a:ext cx="1417383" cy="887946"/>
            <a:chOff x="5645403" y="2920021"/>
            <a:chExt cx="2650800" cy="2180614"/>
          </a:xfrm>
        </p:grpSpPr>
        <p:sp>
          <p:nvSpPr>
            <p:cNvPr id="8123" name="Google Shape;8123;p5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4" name="Google Shape;8124;p58"/>
            <p:cNvCxnSpPr>
              <a:stCxn id="812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125" name="Google Shape;8125;p5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6" name="Google Shape;8126;p58"/>
            <p:cNvCxnSpPr>
              <a:endCxn id="812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127" name="Google Shape;8127;p5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8" name="Google Shape;8128;p58"/>
            <p:cNvCxnSpPr>
              <a:stCxn id="812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129" name="Google Shape;8129;p5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30" name="Google Shape;8130;p58"/>
            <p:cNvCxnSpPr>
              <a:endCxn id="812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131" name="Google Shape;8131;p58"/>
          <p:cNvGrpSpPr/>
          <p:nvPr/>
        </p:nvGrpSpPr>
        <p:grpSpPr>
          <a:xfrm>
            <a:off x="7365491" y="2188116"/>
            <a:ext cx="1071743" cy="1021579"/>
            <a:chOff x="7189833" y="2022667"/>
            <a:chExt cx="1251159" cy="1192597"/>
          </a:xfrm>
        </p:grpSpPr>
        <p:sp>
          <p:nvSpPr>
            <p:cNvPr id="8132" name="Google Shape;8132;p5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58"/>
          <p:cNvGrpSpPr/>
          <p:nvPr/>
        </p:nvGrpSpPr>
        <p:grpSpPr>
          <a:xfrm>
            <a:off x="706762" y="2614523"/>
            <a:ext cx="1695374" cy="1560837"/>
            <a:chOff x="727421" y="2828315"/>
            <a:chExt cx="1695374" cy="1560837"/>
          </a:xfrm>
        </p:grpSpPr>
        <p:grpSp>
          <p:nvGrpSpPr>
            <p:cNvPr id="8137" name="Google Shape;8137;p58"/>
            <p:cNvGrpSpPr/>
            <p:nvPr/>
          </p:nvGrpSpPr>
          <p:grpSpPr>
            <a:xfrm>
              <a:off x="819108" y="2882501"/>
              <a:ext cx="103104" cy="1426186"/>
              <a:chOff x="4674013" y="3100904"/>
              <a:chExt cx="122758" cy="1698043"/>
            </a:xfrm>
          </p:grpSpPr>
          <p:sp>
            <p:nvSpPr>
              <p:cNvPr id="8138" name="Google Shape;8138;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58"/>
            <p:cNvGrpSpPr/>
            <p:nvPr/>
          </p:nvGrpSpPr>
          <p:grpSpPr>
            <a:xfrm>
              <a:off x="1062475" y="2882501"/>
              <a:ext cx="103104" cy="1426186"/>
              <a:chOff x="4940438" y="3100904"/>
              <a:chExt cx="122758" cy="1698043"/>
            </a:xfrm>
          </p:grpSpPr>
          <p:sp>
            <p:nvSpPr>
              <p:cNvPr id="8146" name="Google Shape;8146;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58"/>
            <p:cNvGrpSpPr/>
            <p:nvPr/>
          </p:nvGrpSpPr>
          <p:grpSpPr>
            <a:xfrm>
              <a:off x="1299324" y="2882501"/>
              <a:ext cx="103104" cy="1426186"/>
              <a:chOff x="5206863" y="3100904"/>
              <a:chExt cx="122758" cy="1698043"/>
            </a:xfrm>
          </p:grpSpPr>
          <p:sp>
            <p:nvSpPr>
              <p:cNvPr id="8154" name="Google Shape;8154;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58"/>
            <p:cNvGrpSpPr/>
            <p:nvPr/>
          </p:nvGrpSpPr>
          <p:grpSpPr>
            <a:xfrm>
              <a:off x="1786057" y="2882501"/>
              <a:ext cx="103104" cy="1426186"/>
              <a:chOff x="6006138" y="3143629"/>
              <a:chExt cx="122758" cy="1698043"/>
            </a:xfrm>
          </p:grpSpPr>
          <p:sp>
            <p:nvSpPr>
              <p:cNvPr id="8162" name="Google Shape;8162;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58"/>
            <p:cNvGrpSpPr/>
            <p:nvPr/>
          </p:nvGrpSpPr>
          <p:grpSpPr>
            <a:xfrm>
              <a:off x="2029422" y="2882501"/>
              <a:ext cx="103104" cy="1426186"/>
              <a:chOff x="6805413" y="3100904"/>
              <a:chExt cx="122758" cy="1698043"/>
            </a:xfrm>
          </p:grpSpPr>
          <p:sp>
            <p:nvSpPr>
              <p:cNvPr id="8170" name="Google Shape;8170;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58"/>
            <p:cNvGrpSpPr/>
            <p:nvPr/>
          </p:nvGrpSpPr>
          <p:grpSpPr>
            <a:xfrm>
              <a:off x="727421" y="2828315"/>
              <a:ext cx="1695374" cy="1560837"/>
              <a:chOff x="734799" y="2782450"/>
              <a:chExt cx="1571100" cy="1577400"/>
            </a:xfrm>
          </p:grpSpPr>
          <p:cxnSp>
            <p:nvCxnSpPr>
              <p:cNvPr id="8178" name="Google Shape;8178;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179" name="Google Shape;8179;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180" name="Google Shape;8180;p58"/>
            <p:cNvGrpSpPr/>
            <p:nvPr/>
          </p:nvGrpSpPr>
          <p:grpSpPr>
            <a:xfrm>
              <a:off x="2272795" y="2882501"/>
              <a:ext cx="103104" cy="1426186"/>
              <a:chOff x="5206863" y="3100904"/>
              <a:chExt cx="122758" cy="1698043"/>
            </a:xfrm>
          </p:grpSpPr>
          <p:sp>
            <p:nvSpPr>
              <p:cNvPr id="8181" name="Google Shape;8181;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58"/>
            <p:cNvGrpSpPr/>
            <p:nvPr/>
          </p:nvGrpSpPr>
          <p:grpSpPr>
            <a:xfrm>
              <a:off x="1542694" y="2882501"/>
              <a:ext cx="103104" cy="1426186"/>
              <a:chOff x="6006138" y="3143629"/>
              <a:chExt cx="122758" cy="1698043"/>
            </a:xfrm>
          </p:grpSpPr>
          <p:sp>
            <p:nvSpPr>
              <p:cNvPr id="8189" name="Google Shape;8189;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6" name="Google Shape;8196;p58"/>
          <p:cNvGrpSpPr/>
          <p:nvPr/>
        </p:nvGrpSpPr>
        <p:grpSpPr>
          <a:xfrm>
            <a:off x="5915341" y="2192094"/>
            <a:ext cx="1248543" cy="1025319"/>
            <a:chOff x="5183758" y="1210600"/>
            <a:chExt cx="3605380" cy="2960783"/>
          </a:xfrm>
        </p:grpSpPr>
        <p:sp>
          <p:nvSpPr>
            <p:cNvPr id="8197" name="Google Shape;8197;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1" name="Google Shape;8201;p5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202" name="Google Shape;8202;p5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203" name="Google Shape;8203;p5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204" name="Google Shape;8204;p5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205" name="Google Shape;8205;p5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58"/>
          <p:cNvGrpSpPr/>
          <p:nvPr/>
        </p:nvGrpSpPr>
        <p:grpSpPr>
          <a:xfrm>
            <a:off x="5772403" y="3330411"/>
            <a:ext cx="2664831" cy="843440"/>
            <a:chOff x="5916567" y="1099697"/>
            <a:chExt cx="2556683" cy="809211"/>
          </a:xfrm>
        </p:grpSpPr>
        <p:sp>
          <p:nvSpPr>
            <p:cNvPr id="8207" name="Google Shape;8207;p5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58"/>
          <p:cNvGrpSpPr/>
          <p:nvPr/>
        </p:nvGrpSpPr>
        <p:grpSpPr>
          <a:xfrm>
            <a:off x="5879943" y="979270"/>
            <a:ext cx="1299851" cy="1023338"/>
            <a:chOff x="5900602" y="1193063"/>
            <a:chExt cx="1299851" cy="1023338"/>
          </a:xfrm>
        </p:grpSpPr>
        <p:grpSp>
          <p:nvGrpSpPr>
            <p:cNvPr id="8216" name="Google Shape;8216;p58"/>
            <p:cNvGrpSpPr/>
            <p:nvPr/>
          </p:nvGrpSpPr>
          <p:grpSpPr>
            <a:xfrm>
              <a:off x="6743564" y="1193063"/>
              <a:ext cx="456889" cy="700379"/>
              <a:chOff x="6743564" y="1193063"/>
              <a:chExt cx="456889" cy="700379"/>
            </a:xfrm>
          </p:grpSpPr>
          <p:grpSp>
            <p:nvGrpSpPr>
              <p:cNvPr id="8217" name="Google Shape;8217;p58"/>
              <p:cNvGrpSpPr/>
              <p:nvPr/>
            </p:nvGrpSpPr>
            <p:grpSpPr>
              <a:xfrm>
                <a:off x="6743564" y="1690731"/>
                <a:ext cx="214402" cy="202710"/>
                <a:chOff x="6743564" y="1690731"/>
                <a:chExt cx="214402" cy="202710"/>
              </a:xfrm>
            </p:grpSpPr>
            <p:sp>
              <p:nvSpPr>
                <p:cNvPr id="8218" name="Google Shape;8218;p5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58"/>
              <p:cNvGrpSpPr/>
              <p:nvPr/>
            </p:nvGrpSpPr>
            <p:grpSpPr>
              <a:xfrm>
                <a:off x="6915505" y="1193063"/>
                <a:ext cx="284947" cy="589637"/>
                <a:chOff x="6915505" y="1193063"/>
                <a:chExt cx="284947" cy="589637"/>
              </a:xfrm>
            </p:grpSpPr>
            <p:sp>
              <p:nvSpPr>
                <p:cNvPr id="8221" name="Google Shape;8221;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22" name="Google Shape;8222;p5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223" name="Google Shape;8223;p58"/>
            <p:cNvGrpSpPr/>
            <p:nvPr/>
          </p:nvGrpSpPr>
          <p:grpSpPr>
            <a:xfrm>
              <a:off x="6520337" y="1193063"/>
              <a:ext cx="341815" cy="801589"/>
              <a:chOff x="6520337" y="1193063"/>
              <a:chExt cx="341815" cy="801589"/>
            </a:xfrm>
          </p:grpSpPr>
          <p:grpSp>
            <p:nvGrpSpPr>
              <p:cNvPr id="8224" name="Google Shape;8224;p58"/>
              <p:cNvGrpSpPr/>
              <p:nvPr/>
            </p:nvGrpSpPr>
            <p:grpSpPr>
              <a:xfrm>
                <a:off x="6520337" y="1589527"/>
                <a:ext cx="213950" cy="405125"/>
                <a:chOff x="6520337" y="1589527"/>
                <a:chExt cx="213950" cy="405125"/>
              </a:xfrm>
            </p:grpSpPr>
            <p:sp>
              <p:nvSpPr>
                <p:cNvPr id="8225" name="Google Shape;8225;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58"/>
              <p:cNvGrpSpPr/>
              <p:nvPr/>
            </p:nvGrpSpPr>
            <p:grpSpPr>
              <a:xfrm>
                <a:off x="6577204" y="1193063"/>
                <a:ext cx="284947" cy="453562"/>
                <a:chOff x="6577204" y="1193063"/>
                <a:chExt cx="284947" cy="453562"/>
              </a:xfrm>
            </p:grpSpPr>
            <p:sp>
              <p:nvSpPr>
                <p:cNvPr id="8228" name="Google Shape;8228;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29" name="Google Shape;8229;p5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230" name="Google Shape;8230;p58"/>
            <p:cNvGrpSpPr/>
            <p:nvPr/>
          </p:nvGrpSpPr>
          <p:grpSpPr>
            <a:xfrm>
              <a:off x="6238903" y="1193063"/>
              <a:ext cx="300475" cy="901782"/>
              <a:chOff x="6238903" y="1193063"/>
              <a:chExt cx="300475" cy="901782"/>
            </a:xfrm>
          </p:grpSpPr>
          <p:grpSp>
            <p:nvGrpSpPr>
              <p:cNvPr id="8231" name="Google Shape;8231;p58"/>
              <p:cNvGrpSpPr/>
              <p:nvPr/>
            </p:nvGrpSpPr>
            <p:grpSpPr>
              <a:xfrm>
                <a:off x="6290865" y="1489315"/>
                <a:ext cx="248514" cy="605530"/>
                <a:chOff x="6290865" y="1489315"/>
                <a:chExt cx="248514" cy="605530"/>
              </a:xfrm>
            </p:grpSpPr>
            <p:sp>
              <p:nvSpPr>
                <p:cNvPr id="8232" name="Google Shape;8232;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58"/>
              <p:cNvGrpSpPr/>
              <p:nvPr/>
            </p:nvGrpSpPr>
            <p:grpSpPr>
              <a:xfrm>
                <a:off x="6238903" y="1193063"/>
                <a:ext cx="284947" cy="327512"/>
                <a:chOff x="6238903" y="1193063"/>
                <a:chExt cx="284947" cy="327512"/>
              </a:xfrm>
            </p:grpSpPr>
            <p:sp>
              <p:nvSpPr>
                <p:cNvPr id="8235" name="Google Shape;8235;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6" name="Google Shape;8236;p5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237" name="Google Shape;8237;p58"/>
            <p:cNvGrpSpPr/>
            <p:nvPr/>
          </p:nvGrpSpPr>
          <p:grpSpPr>
            <a:xfrm>
              <a:off x="5900602" y="1193063"/>
              <a:ext cx="444345" cy="1023338"/>
              <a:chOff x="5900602" y="1193063"/>
              <a:chExt cx="444345" cy="1023338"/>
            </a:xfrm>
          </p:grpSpPr>
          <p:grpSp>
            <p:nvGrpSpPr>
              <p:cNvPr id="8238" name="Google Shape;8238;p58"/>
              <p:cNvGrpSpPr/>
              <p:nvPr/>
            </p:nvGrpSpPr>
            <p:grpSpPr>
              <a:xfrm>
                <a:off x="6046501" y="1367785"/>
                <a:ext cx="298446" cy="848616"/>
                <a:chOff x="6046501" y="1367785"/>
                <a:chExt cx="298446" cy="848616"/>
              </a:xfrm>
            </p:grpSpPr>
            <p:sp>
              <p:nvSpPr>
                <p:cNvPr id="8239" name="Google Shape;8239;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58"/>
              <p:cNvGrpSpPr/>
              <p:nvPr/>
            </p:nvGrpSpPr>
            <p:grpSpPr>
              <a:xfrm>
                <a:off x="5900602" y="1193063"/>
                <a:ext cx="284947" cy="182312"/>
                <a:chOff x="5900602" y="1193063"/>
                <a:chExt cx="284947" cy="182312"/>
              </a:xfrm>
            </p:grpSpPr>
            <p:sp>
              <p:nvSpPr>
                <p:cNvPr id="8242" name="Google Shape;8242;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3" name="Google Shape;8243;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244" name="Google Shape;8244;p58"/>
          <p:cNvGrpSpPr/>
          <p:nvPr/>
        </p:nvGrpSpPr>
        <p:grpSpPr>
          <a:xfrm>
            <a:off x="7217825" y="979415"/>
            <a:ext cx="1219413" cy="1051365"/>
            <a:chOff x="7287122" y="1165658"/>
            <a:chExt cx="1219413" cy="1051365"/>
          </a:xfrm>
        </p:grpSpPr>
        <p:grpSp>
          <p:nvGrpSpPr>
            <p:cNvPr id="8245" name="Google Shape;8245;p58"/>
            <p:cNvGrpSpPr/>
            <p:nvPr/>
          </p:nvGrpSpPr>
          <p:grpSpPr>
            <a:xfrm>
              <a:off x="7287122" y="1969723"/>
              <a:ext cx="1219413" cy="247300"/>
              <a:chOff x="7287122" y="1969723"/>
              <a:chExt cx="1219413" cy="247300"/>
            </a:xfrm>
          </p:grpSpPr>
          <p:sp>
            <p:nvSpPr>
              <p:cNvPr id="8246" name="Google Shape;8246;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7" name="Google Shape;8247;p58"/>
              <p:cNvGrpSpPr/>
              <p:nvPr/>
            </p:nvGrpSpPr>
            <p:grpSpPr>
              <a:xfrm>
                <a:off x="7287122" y="2063892"/>
                <a:ext cx="1151753" cy="73428"/>
                <a:chOff x="7287122" y="2063892"/>
                <a:chExt cx="1151753" cy="73428"/>
              </a:xfrm>
            </p:grpSpPr>
            <p:sp>
              <p:nvSpPr>
                <p:cNvPr id="8248" name="Google Shape;8248;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49" name="Google Shape;8249;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250" name="Google Shape;8250;p58"/>
            <p:cNvGrpSpPr/>
            <p:nvPr/>
          </p:nvGrpSpPr>
          <p:grpSpPr>
            <a:xfrm>
              <a:off x="7287122" y="1712201"/>
              <a:ext cx="1219403" cy="246767"/>
              <a:chOff x="7287122" y="1712201"/>
              <a:chExt cx="1219403" cy="246767"/>
            </a:xfrm>
          </p:grpSpPr>
          <p:sp>
            <p:nvSpPr>
              <p:cNvPr id="8251" name="Google Shape;8251;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2" name="Google Shape;8252;p58"/>
              <p:cNvGrpSpPr/>
              <p:nvPr/>
            </p:nvGrpSpPr>
            <p:grpSpPr>
              <a:xfrm>
                <a:off x="7287122" y="1842861"/>
                <a:ext cx="1005303" cy="73419"/>
                <a:chOff x="7287122" y="1842861"/>
                <a:chExt cx="1005303" cy="73419"/>
              </a:xfrm>
            </p:grpSpPr>
            <p:sp>
              <p:nvSpPr>
                <p:cNvPr id="8253" name="Google Shape;8253;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4" name="Google Shape;8254;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255" name="Google Shape;8255;p58"/>
            <p:cNvGrpSpPr/>
            <p:nvPr/>
          </p:nvGrpSpPr>
          <p:grpSpPr>
            <a:xfrm>
              <a:off x="7287122" y="1447520"/>
              <a:ext cx="1219403" cy="286667"/>
              <a:chOff x="7287122" y="1447520"/>
              <a:chExt cx="1219403" cy="286667"/>
            </a:xfrm>
          </p:grpSpPr>
          <p:sp>
            <p:nvSpPr>
              <p:cNvPr id="8256" name="Google Shape;8256;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7" name="Google Shape;8257;p58"/>
              <p:cNvGrpSpPr/>
              <p:nvPr/>
            </p:nvGrpSpPr>
            <p:grpSpPr>
              <a:xfrm>
                <a:off x="7287122" y="1581977"/>
                <a:ext cx="852803" cy="73428"/>
                <a:chOff x="7287122" y="1581977"/>
                <a:chExt cx="852803" cy="73428"/>
              </a:xfrm>
            </p:grpSpPr>
            <p:sp>
              <p:nvSpPr>
                <p:cNvPr id="8258" name="Google Shape;8258;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9" name="Google Shape;8259;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260" name="Google Shape;8260;p58"/>
            <p:cNvGrpSpPr/>
            <p:nvPr/>
          </p:nvGrpSpPr>
          <p:grpSpPr>
            <a:xfrm>
              <a:off x="7287122" y="1165658"/>
              <a:ext cx="1219403" cy="344253"/>
              <a:chOff x="7287122" y="1165658"/>
              <a:chExt cx="1219403" cy="344253"/>
            </a:xfrm>
          </p:grpSpPr>
          <p:sp>
            <p:nvSpPr>
              <p:cNvPr id="8261" name="Google Shape;8261;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2" name="Google Shape;8262;p58"/>
              <p:cNvGrpSpPr/>
              <p:nvPr/>
            </p:nvGrpSpPr>
            <p:grpSpPr>
              <a:xfrm>
                <a:off x="7287122" y="1341025"/>
                <a:ext cx="695703" cy="73419"/>
                <a:chOff x="7287122" y="1341025"/>
                <a:chExt cx="695703" cy="73419"/>
              </a:xfrm>
            </p:grpSpPr>
            <p:sp>
              <p:nvSpPr>
                <p:cNvPr id="8263" name="Google Shape;8263;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4" name="Google Shape;8264;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68" name="Shape 8268"/>
        <p:cNvGrpSpPr/>
        <p:nvPr/>
      </p:nvGrpSpPr>
      <p:grpSpPr>
        <a:xfrm>
          <a:off x="0" y="0"/>
          <a:ext cx="0" cy="0"/>
          <a:chOff x="0" y="0"/>
          <a:chExt cx="0" cy="0"/>
        </a:xfrm>
      </p:grpSpPr>
      <p:grpSp>
        <p:nvGrpSpPr>
          <p:cNvPr id="8269" name="Google Shape;8269;p59"/>
          <p:cNvGrpSpPr/>
          <p:nvPr/>
        </p:nvGrpSpPr>
        <p:grpSpPr>
          <a:xfrm>
            <a:off x="846551" y="2291587"/>
            <a:ext cx="415546" cy="355053"/>
            <a:chOff x="866243" y="2291587"/>
            <a:chExt cx="415546" cy="355053"/>
          </a:xfrm>
        </p:grpSpPr>
        <p:sp>
          <p:nvSpPr>
            <p:cNvPr id="8270" name="Google Shape;8270;p5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5" name="Google Shape;8275;p59"/>
          <p:cNvSpPr/>
          <p:nvPr/>
        </p:nvSpPr>
        <p:spPr>
          <a:xfrm>
            <a:off x="1392102"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6" name="Google Shape;8276;p59"/>
          <p:cNvGrpSpPr/>
          <p:nvPr/>
        </p:nvGrpSpPr>
        <p:grpSpPr>
          <a:xfrm>
            <a:off x="1938828" y="2302574"/>
            <a:ext cx="359213" cy="327807"/>
            <a:chOff x="1958520" y="2302574"/>
            <a:chExt cx="359213" cy="327807"/>
          </a:xfrm>
        </p:grpSpPr>
        <p:sp>
          <p:nvSpPr>
            <p:cNvPr id="8277" name="Google Shape;8277;p5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59"/>
          <p:cNvGrpSpPr/>
          <p:nvPr/>
        </p:nvGrpSpPr>
        <p:grpSpPr>
          <a:xfrm>
            <a:off x="2560190" y="2287427"/>
            <a:ext cx="207582" cy="359594"/>
            <a:chOff x="2656082" y="2287427"/>
            <a:chExt cx="207582" cy="359594"/>
          </a:xfrm>
        </p:grpSpPr>
        <p:sp>
          <p:nvSpPr>
            <p:cNvPr id="8281" name="Google Shape;8281;p5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59"/>
          <p:cNvGrpSpPr/>
          <p:nvPr/>
        </p:nvGrpSpPr>
        <p:grpSpPr>
          <a:xfrm>
            <a:off x="3029961" y="2321468"/>
            <a:ext cx="362991" cy="290018"/>
            <a:chOff x="3049653" y="2321468"/>
            <a:chExt cx="362991" cy="290018"/>
          </a:xfrm>
        </p:grpSpPr>
        <p:sp>
          <p:nvSpPr>
            <p:cNvPr id="8286" name="Google Shape;8286;p5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59"/>
          <p:cNvGrpSpPr/>
          <p:nvPr/>
        </p:nvGrpSpPr>
        <p:grpSpPr>
          <a:xfrm>
            <a:off x="3544551" y="2289904"/>
            <a:ext cx="422342" cy="355243"/>
            <a:chOff x="3564243" y="2289904"/>
            <a:chExt cx="422342" cy="355243"/>
          </a:xfrm>
        </p:grpSpPr>
        <p:sp>
          <p:nvSpPr>
            <p:cNvPr id="8291" name="Google Shape;8291;p5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6" name="Google Shape;8296;p59"/>
          <p:cNvSpPr/>
          <p:nvPr/>
        </p:nvSpPr>
        <p:spPr>
          <a:xfrm>
            <a:off x="4124143"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7" name="Google Shape;8297;p59"/>
          <p:cNvGrpSpPr/>
          <p:nvPr/>
        </p:nvGrpSpPr>
        <p:grpSpPr>
          <a:xfrm>
            <a:off x="4668202" y="2289713"/>
            <a:ext cx="359594" cy="353909"/>
            <a:chOff x="4687894" y="2289713"/>
            <a:chExt cx="359594" cy="353909"/>
          </a:xfrm>
        </p:grpSpPr>
        <p:sp>
          <p:nvSpPr>
            <p:cNvPr id="8298" name="Google Shape;8298;p5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1" name="Google Shape;8301;p59"/>
          <p:cNvSpPr/>
          <p:nvPr/>
        </p:nvSpPr>
        <p:spPr>
          <a:xfrm>
            <a:off x="5214928"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2" name="Google Shape;8302;p59"/>
          <p:cNvGrpSpPr/>
          <p:nvPr/>
        </p:nvGrpSpPr>
        <p:grpSpPr>
          <a:xfrm>
            <a:off x="6352932" y="2308227"/>
            <a:ext cx="263567" cy="317614"/>
            <a:chOff x="6421399" y="2308227"/>
            <a:chExt cx="263567" cy="317614"/>
          </a:xfrm>
        </p:grpSpPr>
        <p:sp>
          <p:nvSpPr>
            <p:cNvPr id="8303" name="Google Shape;8303;p5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59"/>
          <p:cNvGrpSpPr/>
          <p:nvPr/>
        </p:nvGrpSpPr>
        <p:grpSpPr>
          <a:xfrm>
            <a:off x="6850501" y="2295620"/>
            <a:ext cx="360356" cy="343462"/>
            <a:chOff x="6870193" y="2295620"/>
            <a:chExt cx="360356" cy="343462"/>
          </a:xfrm>
        </p:grpSpPr>
        <p:sp>
          <p:nvSpPr>
            <p:cNvPr id="8308" name="Google Shape;8308;p5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59"/>
          <p:cNvGrpSpPr/>
          <p:nvPr/>
        </p:nvGrpSpPr>
        <p:grpSpPr>
          <a:xfrm>
            <a:off x="7421773" y="2302860"/>
            <a:ext cx="342192" cy="327140"/>
            <a:chOff x="7441465" y="2302860"/>
            <a:chExt cx="342192" cy="327140"/>
          </a:xfrm>
        </p:grpSpPr>
        <p:sp>
          <p:nvSpPr>
            <p:cNvPr id="8311" name="Google Shape;8311;p5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59"/>
          <p:cNvGrpSpPr/>
          <p:nvPr/>
        </p:nvGrpSpPr>
        <p:grpSpPr>
          <a:xfrm>
            <a:off x="7969991" y="2350207"/>
            <a:ext cx="332761" cy="234066"/>
            <a:chOff x="7989683" y="2350207"/>
            <a:chExt cx="332761" cy="234066"/>
          </a:xfrm>
        </p:grpSpPr>
        <p:sp>
          <p:nvSpPr>
            <p:cNvPr id="8314" name="Google Shape;8314;p5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59"/>
          <p:cNvGrpSpPr/>
          <p:nvPr/>
        </p:nvGrpSpPr>
        <p:grpSpPr>
          <a:xfrm>
            <a:off x="5803602" y="2309751"/>
            <a:ext cx="315327" cy="314978"/>
            <a:chOff x="5823294" y="2309751"/>
            <a:chExt cx="315327" cy="314978"/>
          </a:xfrm>
        </p:grpSpPr>
        <p:sp>
          <p:nvSpPr>
            <p:cNvPr id="8321" name="Google Shape;8321;p5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9"/>
          <p:cNvGrpSpPr/>
          <p:nvPr/>
        </p:nvGrpSpPr>
        <p:grpSpPr>
          <a:xfrm>
            <a:off x="2477583" y="2744159"/>
            <a:ext cx="370930" cy="370549"/>
            <a:chOff x="2497275" y="2744159"/>
            <a:chExt cx="370930" cy="370549"/>
          </a:xfrm>
        </p:grpSpPr>
        <p:sp>
          <p:nvSpPr>
            <p:cNvPr id="8339" name="Google Shape;8339;p5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9"/>
          <p:cNvGrpSpPr/>
          <p:nvPr/>
        </p:nvGrpSpPr>
        <p:grpSpPr>
          <a:xfrm>
            <a:off x="841248" y="2746477"/>
            <a:ext cx="371883" cy="365691"/>
            <a:chOff x="860940" y="2746477"/>
            <a:chExt cx="371883" cy="365691"/>
          </a:xfrm>
        </p:grpSpPr>
        <p:sp>
          <p:nvSpPr>
            <p:cNvPr id="8346" name="Google Shape;8346;p5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59"/>
          <p:cNvGrpSpPr/>
          <p:nvPr/>
        </p:nvGrpSpPr>
        <p:grpSpPr>
          <a:xfrm>
            <a:off x="1431144" y="2766258"/>
            <a:ext cx="283985" cy="341080"/>
            <a:chOff x="1493849" y="2775533"/>
            <a:chExt cx="283985" cy="341080"/>
          </a:xfrm>
        </p:grpSpPr>
        <p:sp>
          <p:nvSpPr>
            <p:cNvPr id="8352" name="Google Shape;8352;p5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9"/>
          <p:cNvGrpSpPr/>
          <p:nvPr/>
        </p:nvGrpSpPr>
        <p:grpSpPr>
          <a:xfrm>
            <a:off x="1933144" y="2774422"/>
            <a:ext cx="372835" cy="342573"/>
            <a:chOff x="1952836" y="2774422"/>
            <a:chExt cx="372835" cy="342573"/>
          </a:xfrm>
        </p:grpSpPr>
        <p:sp>
          <p:nvSpPr>
            <p:cNvPr id="8355" name="Google Shape;8355;p5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59"/>
          <p:cNvGrpSpPr/>
          <p:nvPr/>
        </p:nvGrpSpPr>
        <p:grpSpPr>
          <a:xfrm>
            <a:off x="3060224" y="2744477"/>
            <a:ext cx="332729" cy="372518"/>
            <a:chOff x="3079916" y="2744477"/>
            <a:chExt cx="332729" cy="372518"/>
          </a:xfrm>
        </p:grpSpPr>
        <p:sp>
          <p:nvSpPr>
            <p:cNvPr id="8359" name="Google Shape;8359;p5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59"/>
          <p:cNvGrpSpPr/>
          <p:nvPr/>
        </p:nvGrpSpPr>
        <p:grpSpPr>
          <a:xfrm>
            <a:off x="3600884" y="2745525"/>
            <a:ext cx="336889" cy="355592"/>
            <a:chOff x="3620576" y="2745525"/>
            <a:chExt cx="336889" cy="355592"/>
          </a:xfrm>
        </p:grpSpPr>
        <p:sp>
          <p:nvSpPr>
            <p:cNvPr id="8363" name="Google Shape;8363;p5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59"/>
          <p:cNvGrpSpPr/>
          <p:nvPr/>
        </p:nvGrpSpPr>
        <p:grpSpPr>
          <a:xfrm>
            <a:off x="4107123" y="2760704"/>
            <a:ext cx="380393" cy="363118"/>
            <a:chOff x="4126815" y="2760704"/>
            <a:chExt cx="380393" cy="363118"/>
          </a:xfrm>
        </p:grpSpPr>
        <p:sp>
          <p:nvSpPr>
            <p:cNvPr id="8366" name="Google Shape;8366;p5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9"/>
          <p:cNvGrpSpPr/>
          <p:nvPr/>
        </p:nvGrpSpPr>
        <p:grpSpPr>
          <a:xfrm>
            <a:off x="4656294" y="2745684"/>
            <a:ext cx="381346" cy="368644"/>
            <a:chOff x="4675986" y="2745684"/>
            <a:chExt cx="381346" cy="368644"/>
          </a:xfrm>
        </p:grpSpPr>
        <p:sp>
          <p:nvSpPr>
            <p:cNvPr id="8371" name="Google Shape;8371;p5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3" name="Google Shape;8373;p59"/>
          <p:cNvGrpSpPr/>
          <p:nvPr/>
        </p:nvGrpSpPr>
        <p:grpSpPr>
          <a:xfrm>
            <a:off x="5200924" y="2791061"/>
            <a:ext cx="373185" cy="302466"/>
            <a:chOff x="5220616" y="2791061"/>
            <a:chExt cx="373185" cy="302466"/>
          </a:xfrm>
        </p:grpSpPr>
        <p:sp>
          <p:nvSpPr>
            <p:cNvPr id="8374" name="Google Shape;8374;p5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59"/>
          <p:cNvGrpSpPr/>
          <p:nvPr/>
        </p:nvGrpSpPr>
        <p:grpSpPr>
          <a:xfrm>
            <a:off x="5768969" y="2772517"/>
            <a:ext cx="284366" cy="344097"/>
            <a:chOff x="5864861" y="2772517"/>
            <a:chExt cx="284366" cy="344097"/>
          </a:xfrm>
        </p:grpSpPr>
        <p:sp>
          <p:nvSpPr>
            <p:cNvPr id="8393" name="Google Shape;8393;p5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9" name="Google Shape;8399;p59"/>
          <p:cNvSpPr/>
          <p:nvPr/>
        </p:nvSpPr>
        <p:spPr>
          <a:xfrm>
            <a:off x="6321177"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0" name="Google Shape;8400;p59"/>
          <p:cNvGrpSpPr/>
          <p:nvPr/>
        </p:nvGrpSpPr>
        <p:grpSpPr>
          <a:xfrm>
            <a:off x="6954467" y="2789537"/>
            <a:ext cx="255247" cy="327458"/>
            <a:chOff x="6974158" y="2789537"/>
            <a:chExt cx="255247" cy="327458"/>
          </a:xfrm>
        </p:grpSpPr>
        <p:sp>
          <p:nvSpPr>
            <p:cNvPr id="8401" name="Google Shape;8401;p5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59"/>
          <p:cNvGrpSpPr/>
          <p:nvPr/>
        </p:nvGrpSpPr>
        <p:grpSpPr>
          <a:xfrm>
            <a:off x="7511005" y="2790299"/>
            <a:ext cx="244291" cy="326314"/>
            <a:chOff x="7530697" y="2790299"/>
            <a:chExt cx="244291" cy="326314"/>
          </a:xfrm>
        </p:grpSpPr>
        <p:sp>
          <p:nvSpPr>
            <p:cNvPr id="8408" name="Google Shape;8408;p5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59"/>
          <p:cNvGrpSpPr/>
          <p:nvPr/>
        </p:nvGrpSpPr>
        <p:grpSpPr>
          <a:xfrm>
            <a:off x="7968499" y="2832248"/>
            <a:ext cx="332348" cy="283985"/>
            <a:chOff x="7988191" y="2832248"/>
            <a:chExt cx="332348" cy="283985"/>
          </a:xfrm>
        </p:grpSpPr>
        <p:sp>
          <p:nvSpPr>
            <p:cNvPr id="8415" name="Google Shape;8415;p5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8" name="Google Shape;8418;p59"/>
          <p:cNvSpPr/>
          <p:nvPr/>
        </p:nvSpPr>
        <p:spPr>
          <a:xfrm>
            <a:off x="2478726"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9" name="Google Shape;8419;p59"/>
          <p:cNvGrpSpPr/>
          <p:nvPr/>
        </p:nvGrpSpPr>
        <p:grpSpPr>
          <a:xfrm>
            <a:off x="3568748" y="3258368"/>
            <a:ext cx="364484" cy="262423"/>
            <a:chOff x="3588440" y="3258368"/>
            <a:chExt cx="364484" cy="262423"/>
          </a:xfrm>
        </p:grpSpPr>
        <p:sp>
          <p:nvSpPr>
            <p:cNvPr id="8420" name="Google Shape;8420;p5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6" name="Google Shape;8426;p59"/>
          <p:cNvSpPr/>
          <p:nvPr/>
        </p:nvSpPr>
        <p:spPr>
          <a:xfrm>
            <a:off x="5243634"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7" name="Google Shape;8427;p59"/>
          <p:cNvGrpSpPr/>
          <p:nvPr/>
        </p:nvGrpSpPr>
        <p:grpSpPr>
          <a:xfrm>
            <a:off x="5746125" y="3227724"/>
            <a:ext cx="364865" cy="324822"/>
            <a:chOff x="5765817" y="3227724"/>
            <a:chExt cx="364865" cy="324822"/>
          </a:xfrm>
        </p:grpSpPr>
        <p:sp>
          <p:nvSpPr>
            <p:cNvPr id="8428" name="Google Shape;8428;p5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59"/>
          <p:cNvGrpSpPr/>
          <p:nvPr/>
        </p:nvGrpSpPr>
        <p:grpSpPr>
          <a:xfrm>
            <a:off x="6208891" y="3237664"/>
            <a:ext cx="446539" cy="303895"/>
            <a:chOff x="6228583" y="3237664"/>
            <a:chExt cx="446539" cy="303895"/>
          </a:xfrm>
        </p:grpSpPr>
        <p:sp>
          <p:nvSpPr>
            <p:cNvPr id="8432" name="Google Shape;8432;p5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59"/>
          <p:cNvGrpSpPr/>
          <p:nvPr/>
        </p:nvGrpSpPr>
        <p:grpSpPr>
          <a:xfrm>
            <a:off x="846170" y="3207306"/>
            <a:ext cx="364484" cy="364897"/>
            <a:chOff x="865862" y="3207306"/>
            <a:chExt cx="364484" cy="364897"/>
          </a:xfrm>
        </p:grpSpPr>
        <p:sp>
          <p:nvSpPr>
            <p:cNvPr id="8450" name="Google Shape;8450;p5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59"/>
          <p:cNvGrpSpPr/>
          <p:nvPr/>
        </p:nvGrpSpPr>
        <p:grpSpPr>
          <a:xfrm>
            <a:off x="1384925" y="3226962"/>
            <a:ext cx="370168" cy="325965"/>
            <a:chOff x="1404617" y="3226962"/>
            <a:chExt cx="370168" cy="325965"/>
          </a:xfrm>
        </p:grpSpPr>
        <p:sp>
          <p:nvSpPr>
            <p:cNvPr id="8465" name="Google Shape;8465;p5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59"/>
          <p:cNvGrpSpPr/>
          <p:nvPr/>
        </p:nvGrpSpPr>
        <p:grpSpPr>
          <a:xfrm>
            <a:off x="1933711" y="3216094"/>
            <a:ext cx="366389" cy="354481"/>
            <a:chOff x="1954741" y="3212419"/>
            <a:chExt cx="366389" cy="354481"/>
          </a:xfrm>
        </p:grpSpPr>
        <p:sp>
          <p:nvSpPr>
            <p:cNvPr id="8475" name="Google Shape;8475;p5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59"/>
          <p:cNvGrpSpPr/>
          <p:nvPr/>
        </p:nvGrpSpPr>
        <p:grpSpPr>
          <a:xfrm>
            <a:off x="3023547" y="3215626"/>
            <a:ext cx="366008" cy="348670"/>
            <a:chOff x="3043239" y="3215626"/>
            <a:chExt cx="366008" cy="348670"/>
          </a:xfrm>
        </p:grpSpPr>
        <p:sp>
          <p:nvSpPr>
            <p:cNvPr id="8483" name="Google Shape;8483;p5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59"/>
          <p:cNvGrpSpPr/>
          <p:nvPr/>
        </p:nvGrpSpPr>
        <p:grpSpPr>
          <a:xfrm>
            <a:off x="4198641" y="3184982"/>
            <a:ext cx="209107" cy="383442"/>
            <a:chOff x="4218333" y="3184982"/>
            <a:chExt cx="209107" cy="383442"/>
          </a:xfrm>
        </p:grpSpPr>
        <p:sp>
          <p:nvSpPr>
            <p:cNvPr id="8486" name="Google Shape;8486;p5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8" name="Google Shape;8488;p59"/>
          <p:cNvSpPr/>
          <p:nvPr/>
        </p:nvSpPr>
        <p:spPr>
          <a:xfrm>
            <a:off x="4797127"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9" name="Google Shape;8489;p59"/>
          <p:cNvGrpSpPr/>
          <p:nvPr/>
        </p:nvGrpSpPr>
        <p:grpSpPr>
          <a:xfrm>
            <a:off x="6876953" y="3216007"/>
            <a:ext cx="322917" cy="347876"/>
            <a:chOff x="6896644" y="3216007"/>
            <a:chExt cx="322917" cy="347876"/>
          </a:xfrm>
        </p:grpSpPr>
        <p:sp>
          <p:nvSpPr>
            <p:cNvPr id="8490" name="Google Shape;8490;p5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59"/>
          <p:cNvGrpSpPr/>
          <p:nvPr/>
        </p:nvGrpSpPr>
        <p:grpSpPr>
          <a:xfrm>
            <a:off x="7409674" y="3223183"/>
            <a:ext cx="334634" cy="333904"/>
            <a:chOff x="7429366" y="3223183"/>
            <a:chExt cx="334634" cy="333904"/>
          </a:xfrm>
        </p:grpSpPr>
        <p:sp>
          <p:nvSpPr>
            <p:cNvPr id="8498" name="Google Shape;8498;p5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0" name="Google Shape;8500;p59"/>
          <p:cNvSpPr/>
          <p:nvPr/>
        </p:nvSpPr>
        <p:spPr>
          <a:xfrm>
            <a:off x="8059604"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1" name="Google Shape;8501;p59"/>
          <p:cNvGrpSpPr/>
          <p:nvPr/>
        </p:nvGrpSpPr>
        <p:grpSpPr>
          <a:xfrm>
            <a:off x="5196764" y="3725484"/>
            <a:ext cx="356196" cy="265631"/>
            <a:chOff x="5216456" y="3725484"/>
            <a:chExt cx="356196" cy="265631"/>
          </a:xfrm>
        </p:grpSpPr>
        <p:sp>
          <p:nvSpPr>
            <p:cNvPr id="8502" name="Google Shape;8502;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9"/>
          <p:cNvGrpSpPr/>
          <p:nvPr/>
        </p:nvGrpSpPr>
        <p:grpSpPr>
          <a:xfrm>
            <a:off x="6829701" y="3733994"/>
            <a:ext cx="355053" cy="248038"/>
            <a:chOff x="6849393" y="3733994"/>
            <a:chExt cx="355053" cy="248038"/>
          </a:xfrm>
        </p:grpSpPr>
        <p:sp>
          <p:nvSpPr>
            <p:cNvPr id="8505" name="Google Shape;8505;p5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9"/>
          <p:cNvGrpSpPr/>
          <p:nvPr/>
        </p:nvGrpSpPr>
        <p:grpSpPr>
          <a:xfrm>
            <a:off x="7899305" y="3714687"/>
            <a:ext cx="392111" cy="280206"/>
            <a:chOff x="7918997" y="3714687"/>
            <a:chExt cx="392111" cy="280206"/>
          </a:xfrm>
        </p:grpSpPr>
        <p:sp>
          <p:nvSpPr>
            <p:cNvPr id="8511" name="Google Shape;8511;p5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6" name="Google Shape;8516;p59"/>
          <p:cNvSpPr/>
          <p:nvPr/>
        </p:nvSpPr>
        <p:spPr>
          <a:xfrm>
            <a:off x="847662"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7" name="Google Shape;8517;p59"/>
          <p:cNvGrpSpPr/>
          <p:nvPr/>
        </p:nvGrpSpPr>
        <p:grpSpPr>
          <a:xfrm>
            <a:off x="1389085" y="3680964"/>
            <a:ext cx="357720" cy="355148"/>
            <a:chOff x="1408777" y="3680964"/>
            <a:chExt cx="357720" cy="355148"/>
          </a:xfrm>
        </p:grpSpPr>
        <p:sp>
          <p:nvSpPr>
            <p:cNvPr id="8518" name="Google Shape;8518;p5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59"/>
          <p:cNvGrpSpPr/>
          <p:nvPr/>
        </p:nvGrpSpPr>
        <p:grpSpPr>
          <a:xfrm>
            <a:off x="1933144" y="3680964"/>
            <a:ext cx="357720" cy="355148"/>
            <a:chOff x="1952836" y="3680964"/>
            <a:chExt cx="357720" cy="355148"/>
          </a:xfrm>
        </p:grpSpPr>
        <p:sp>
          <p:nvSpPr>
            <p:cNvPr id="8524" name="Google Shape;8524;p5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9"/>
          <p:cNvGrpSpPr/>
          <p:nvPr/>
        </p:nvGrpSpPr>
        <p:grpSpPr>
          <a:xfrm>
            <a:off x="2477202" y="3680964"/>
            <a:ext cx="357720" cy="355148"/>
            <a:chOff x="2496894" y="3680964"/>
            <a:chExt cx="357720" cy="355148"/>
          </a:xfrm>
        </p:grpSpPr>
        <p:sp>
          <p:nvSpPr>
            <p:cNvPr id="8530" name="Google Shape;8530;p5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59"/>
          <p:cNvGrpSpPr/>
          <p:nvPr/>
        </p:nvGrpSpPr>
        <p:grpSpPr>
          <a:xfrm>
            <a:off x="3021292" y="3681059"/>
            <a:ext cx="356164" cy="355815"/>
            <a:chOff x="3040984" y="3681059"/>
            <a:chExt cx="356164" cy="355815"/>
          </a:xfrm>
        </p:grpSpPr>
        <p:sp>
          <p:nvSpPr>
            <p:cNvPr id="8536" name="Google Shape;8536;p5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59"/>
          <p:cNvGrpSpPr/>
          <p:nvPr/>
        </p:nvGrpSpPr>
        <p:grpSpPr>
          <a:xfrm>
            <a:off x="3564589" y="3699191"/>
            <a:ext cx="358069" cy="317995"/>
            <a:chOff x="3584280" y="3699191"/>
            <a:chExt cx="358069" cy="317995"/>
          </a:xfrm>
        </p:grpSpPr>
        <p:sp>
          <p:nvSpPr>
            <p:cNvPr id="8540" name="Google Shape;8540;p5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59"/>
          <p:cNvGrpSpPr/>
          <p:nvPr/>
        </p:nvGrpSpPr>
        <p:grpSpPr>
          <a:xfrm>
            <a:off x="4109790" y="3681059"/>
            <a:ext cx="355402" cy="354291"/>
            <a:chOff x="4129482" y="3681059"/>
            <a:chExt cx="355402" cy="354291"/>
          </a:xfrm>
        </p:grpSpPr>
        <p:sp>
          <p:nvSpPr>
            <p:cNvPr id="8545" name="Google Shape;8545;p5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59"/>
          <p:cNvGrpSpPr/>
          <p:nvPr/>
        </p:nvGrpSpPr>
        <p:grpSpPr>
          <a:xfrm>
            <a:off x="4653849" y="3680297"/>
            <a:ext cx="355434" cy="355815"/>
            <a:chOff x="4673540" y="3680297"/>
            <a:chExt cx="355434" cy="355815"/>
          </a:xfrm>
        </p:grpSpPr>
        <p:sp>
          <p:nvSpPr>
            <p:cNvPr id="8550" name="Google Shape;8550;p5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59"/>
          <p:cNvGrpSpPr/>
          <p:nvPr/>
        </p:nvGrpSpPr>
        <p:grpSpPr>
          <a:xfrm>
            <a:off x="5759716" y="3699191"/>
            <a:ext cx="317645" cy="318757"/>
            <a:chOff x="5779408" y="3699191"/>
            <a:chExt cx="317645" cy="318757"/>
          </a:xfrm>
        </p:grpSpPr>
        <p:sp>
          <p:nvSpPr>
            <p:cNvPr id="8554" name="Google Shape;8554;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6" name="Google Shape;8556;p59"/>
          <p:cNvSpPr/>
          <p:nvPr/>
        </p:nvSpPr>
        <p:spPr>
          <a:xfrm>
            <a:off x="6284881"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7" name="Google Shape;8557;p59"/>
          <p:cNvGrpSpPr/>
          <p:nvPr/>
        </p:nvGrpSpPr>
        <p:grpSpPr>
          <a:xfrm>
            <a:off x="7370743" y="3680868"/>
            <a:ext cx="372073" cy="355243"/>
            <a:chOff x="7390435" y="3680868"/>
            <a:chExt cx="372073" cy="355243"/>
          </a:xfrm>
        </p:grpSpPr>
        <p:sp>
          <p:nvSpPr>
            <p:cNvPr id="8558" name="Google Shape;8558;p5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59"/>
          <p:cNvGrpSpPr/>
          <p:nvPr/>
        </p:nvGrpSpPr>
        <p:grpSpPr>
          <a:xfrm>
            <a:off x="1656276" y="4125629"/>
            <a:ext cx="374709" cy="374010"/>
            <a:chOff x="1421638" y="4125629"/>
            <a:chExt cx="374709" cy="374010"/>
          </a:xfrm>
        </p:grpSpPr>
        <p:sp>
          <p:nvSpPr>
            <p:cNvPr id="8565" name="Google Shape;8565;p5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59"/>
          <p:cNvGrpSpPr/>
          <p:nvPr/>
        </p:nvGrpSpPr>
        <p:grpSpPr>
          <a:xfrm>
            <a:off x="2207892" y="4156304"/>
            <a:ext cx="357720" cy="342192"/>
            <a:chOff x="1973254" y="4156304"/>
            <a:chExt cx="357720" cy="342192"/>
          </a:xfrm>
        </p:grpSpPr>
        <p:sp>
          <p:nvSpPr>
            <p:cNvPr id="8568" name="Google Shape;8568;p5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9"/>
          <p:cNvGrpSpPr/>
          <p:nvPr/>
        </p:nvGrpSpPr>
        <p:grpSpPr>
          <a:xfrm>
            <a:off x="2758397" y="4135505"/>
            <a:ext cx="341049" cy="340318"/>
            <a:chOff x="2523759" y="4135505"/>
            <a:chExt cx="341049" cy="340318"/>
          </a:xfrm>
        </p:grpSpPr>
        <p:sp>
          <p:nvSpPr>
            <p:cNvPr id="8575" name="Google Shape;8575;p5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59"/>
          <p:cNvGrpSpPr/>
          <p:nvPr/>
        </p:nvGrpSpPr>
        <p:grpSpPr>
          <a:xfrm>
            <a:off x="3275241" y="4130360"/>
            <a:ext cx="392079" cy="350353"/>
            <a:chOff x="3040603" y="4130360"/>
            <a:chExt cx="392079" cy="350353"/>
          </a:xfrm>
        </p:grpSpPr>
        <p:sp>
          <p:nvSpPr>
            <p:cNvPr id="8578" name="Google Shape;8578;p5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59"/>
          <p:cNvGrpSpPr/>
          <p:nvPr/>
        </p:nvGrpSpPr>
        <p:grpSpPr>
          <a:xfrm>
            <a:off x="3896782" y="4135505"/>
            <a:ext cx="232955" cy="340318"/>
            <a:chOff x="3662144" y="4135505"/>
            <a:chExt cx="232955" cy="340318"/>
          </a:xfrm>
        </p:grpSpPr>
        <p:sp>
          <p:nvSpPr>
            <p:cNvPr id="8589" name="Google Shape;8589;p5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59"/>
          <p:cNvGrpSpPr/>
          <p:nvPr/>
        </p:nvGrpSpPr>
        <p:grpSpPr>
          <a:xfrm>
            <a:off x="4383776" y="4121151"/>
            <a:ext cx="344065" cy="368644"/>
            <a:chOff x="4149138" y="4121151"/>
            <a:chExt cx="344065" cy="368644"/>
          </a:xfrm>
        </p:grpSpPr>
        <p:sp>
          <p:nvSpPr>
            <p:cNvPr id="8594" name="Google Shape;8594;p5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6" name="Google Shape;8606;p59"/>
          <p:cNvSpPr/>
          <p:nvPr/>
        </p:nvSpPr>
        <p:spPr>
          <a:xfrm>
            <a:off x="4926692"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7" name="Google Shape;8607;p59"/>
          <p:cNvGrpSpPr/>
          <p:nvPr/>
        </p:nvGrpSpPr>
        <p:grpSpPr>
          <a:xfrm>
            <a:off x="5440900" y="4174817"/>
            <a:ext cx="397763" cy="262804"/>
            <a:chOff x="5206262" y="4174817"/>
            <a:chExt cx="397763" cy="262804"/>
          </a:xfrm>
        </p:grpSpPr>
        <p:sp>
          <p:nvSpPr>
            <p:cNvPr id="8608" name="Google Shape;8608;p5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5" name="Google Shape;8615;p59"/>
          <p:cNvGrpSpPr/>
          <p:nvPr/>
        </p:nvGrpSpPr>
        <p:grpSpPr>
          <a:xfrm>
            <a:off x="5962254" y="4204699"/>
            <a:ext cx="440505" cy="290018"/>
            <a:chOff x="5727616" y="4204699"/>
            <a:chExt cx="440505" cy="290018"/>
          </a:xfrm>
        </p:grpSpPr>
        <p:sp>
          <p:nvSpPr>
            <p:cNvPr id="8616" name="Google Shape;8616;p5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59"/>
          <p:cNvGrpSpPr/>
          <p:nvPr/>
        </p:nvGrpSpPr>
        <p:grpSpPr>
          <a:xfrm>
            <a:off x="6644701" y="4135124"/>
            <a:ext cx="159950" cy="364516"/>
            <a:chOff x="6410063" y="4135124"/>
            <a:chExt cx="159950" cy="364516"/>
          </a:xfrm>
        </p:grpSpPr>
        <p:sp>
          <p:nvSpPr>
            <p:cNvPr id="8625" name="Google Shape;8625;p5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59"/>
          <p:cNvGrpSpPr/>
          <p:nvPr/>
        </p:nvGrpSpPr>
        <p:grpSpPr>
          <a:xfrm>
            <a:off x="7159290" y="4135505"/>
            <a:ext cx="214378" cy="364135"/>
            <a:chOff x="6924652" y="4135505"/>
            <a:chExt cx="214378" cy="364135"/>
          </a:xfrm>
        </p:grpSpPr>
        <p:sp>
          <p:nvSpPr>
            <p:cNvPr id="8630" name="Google Shape;8630;p5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59"/>
          <p:cNvGrpSpPr/>
          <p:nvPr/>
        </p:nvGrpSpPr>
        <p:grpSpPr>
          <a:xfrm>
            <a:off x="7619389" y="4147984"/>
            <a:ext cx="380012" cy="351274"/>
            <a:chOff x="7384751" y="4147984"/>
            <a:chExt cx="380012" cy="351274"/>
          </a:xfrm>
        </p:grpSpPr>
        <p:sp>
          <p:nvSpPr>
            <p:cNvPr id="8635" name="Google Shape;8635;p59"/>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9"/>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9"/>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9"/>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9"/>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0" name="Google Shape;8640;p59"/>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641" name="Google Shape;8641;p5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642" name="Google Shape;8642;p59"/>
          <p:cNvGrpSpPr/>
          <p:nvPr/>
        </p:nvGrpSpPr>
        <p:grpSpPr>
          <a:xfrm>
            <a:off x="1105215" y="4124000"/>
            <a:ext cx="374177" cy="374263"/>
            <a:chOff x="775325" y="4143525"/>
            <a:chExt cx="468776" cy="468884"/>
          </a:xfrm>
        </p:grpSpPr>
        <p:sp>
          <p:nvSpPr>
            <p:cNvPr id="8643" name="Google Shape;8643;p59"/>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9"/>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9"/>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9"/>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0" name="Shape 8650"/>
        <p:cNvGrpSpPr/>
        <p:nvPr/>
      </p:nvGrpSpPr>
      <p:grpSpPr>
        <a:xfrm>
          <a:off x="0" y="0"/>
          <a:ext cx="0" cy="0"/>
          <a:chOff x="0" y="0"/>
          <a:chExt cx="0" cy="0"/>
        </a:xfrm>
      </p:grpSpPr>
      <p:grpSp>
        <p:nvGrpSpPr>
          <p:cNvPr id="8651" name="Google Shape;8651;p60"/>
          <p:cNvGrpSpPr/>
          <p:nvPr/>
        </p:nvGrpSpPr>
        <p:grpSpPr>
          <a:xfrm>
            <a:off x="1989449" y="4101269"/>
            <a:ext cx="374774" cy="346073"/>
            <a:chOff x="1989449" y="4282269"/>
            <a:chExt cx="374774" cy="346073"/>
          </a:xfrm>
        </p:grpSpPr>
        <p:sp>
          <p:nvSpPr>
            <p:cNvPr id="8652" name="Google Shape;8652;p6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60"/>
          <p:cNvGrpSpPr/>
          <p:nvPr/>
        </p:nvGrpSpPr>
        <p:grpSpPr>
          <a:xfrm>
            <a:off x="2487439" y="4099740"/>
            <a:ext cx="198775" cy="348972"/>
            <a:chOff x="2487439" y="4280740"/>
            <a:chExt cx="198775" cy="348972"/>
          </a:xfrm>
        </p:grpSpPr>
        <p:sp>
          <p:nvSpPr>
            <p:cNvPr id="8658" name="Google Shape;8658;p6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60"/>
          <p:cNvGrpSpPr/>
          <p:nvPr/>
        </p:nvGrpSpPr>
        <p:grpSpPr>
          <a:xfrm>
            <a:off x="2810958" y="4092923"/>
            <a:ext cx="353145" cy="361873"/>
            <a:chOff x="2810958" y="4273923"/>
            <a:chExt cx="353145" cy="361873"/>
          </a:xfrm>
        </p:grpSpPr>
        <p:sp>
          <p:nvSpPr>
            <p:cNvPr id="8663" name="Google Shape;8663;p6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60"/>
          <p:cNvGrpSpPr/>
          <p:nvPr/>
        </p:nvGrpSpPr>
        <p:grpSpPr>
          <a:xfrm>
            <a:off x="6275635" y="4101651"/>
            <a:ext cx="209383" cy="366778"/>
            <a:chOff x="6275635" y="4282651"/>
            <a:chExt cx="209383" cy="366778"/>
          </a:xfrm>
        </p:grpSpPr>
        <p:sp>
          <p:nvSpPr>
            <p:cNvPr id="8671" name="Google Shape;8671;p6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60"/>
          <p:cNvGrpSpPr/>
          <p:nvPr/>
        </p:nvGrpSpPr>
        <p:grpSpPr>
          <a:xfrm>
            <a:off x="6701186" y="4102033"/>
            <a:ext cx="280292" cy="366396"/>
            <a:chOff x="6701186" y="4283033"/>
            <a:chExt cx="280292" cy="366396"/>
          </a:xfrm>
        </p:grpSpPr>
        <p:sp>
          <p:nvSpPr>
            <p:cNvPr id="8674" name="Google Shape;8674;p6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60"/>
          <p:cNvGrpSpPr/>
          <p:nvPr/>
        </p:nvGrpSpPr>
        <p:grpSpPr>
          <a:xfrm>
            <a:off x="2609571" y="3643958"/>
            <a:ext cx="373627" cy="347347"/>
            <a:chOff x="2609571" y="3824958"/>
            <a:chExt cx="373627" cy="347347"/>
          </a:xfrm>
        </p:grpSpPr>
        <p:sp>
          <p:nvSpPr>
            <p:cNvPr id="8677" name="Google Shape;8677;p6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9" name="Google Shape;8679;p60"/>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0" name="Google Shape;8680;p60"/>
          <p:cNvGrpSpPr/>
          <p:nvPr/>
        </p:nvGrpSpPr>
        <p:grpSpPr>
          <a:xfrm>
            <a:off x="916127" y="3626056"/>
            <a:ext cx="221902" cy="380795"/>
            <a:chOff x="916127" y="3807056"/>
            <a:chExt cx="221902" cy="380795"/>
          </a:xfrm>
        </p:grpSpPr>
        <p:sp>
          <p:nvSpPr>
            <p:cNvPr id="8681" name="Google Shape;8681;p6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5" name="Google Shape;8685;p60"/>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0"/>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7" name="Google Shape;8687;p60"/>
          <p:cNvGrpSpPr/>
          <p:nvPr/>
        </p:nvGrpSpPr>
        <p:grpSpPr>
          <a:xfrm>
            <a:off x="3513010" y="3635134"/>
            <a:ext cx="362223" cy="361108"/>
            <a:chOff x="3513010" y="3816134"/>
            <a:chExt cx="362223" cy="361108"/>
          </a:xfrm>
        </p:grpSpPr>
        <p:sp>
          <p:nvSpPr>
            <p:cNvPr id="8688" name="Google Shape;8688;p6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60"/>
          <p:cNvGrpSpPr/>
          <p:nvPr/>
        </p:nvGrpSpPr>
        <p:grpSpPr>
          <a:xfrm>
            <a:off x="3950316" y="3639307"/>
            <a:ext cx="369805" cy="353782"/>
            <a:chOff x="3950316" y="3820307"/>
            <a:chExt cx="369805" cy="353782"/>
          </a:xfrm>
        </p:grpSpPr>
        <p:sp>
          <p:nvSpPr>
            <p:cNvPr id="8693" name="Google Shape;8693;p6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60"/>
          <p:cNvGrpSpPr/>
          <p:nvPr/>
        </p:nvGrpSpPr>
        <p:grpSpPr>
          <a:xfrm>
            <a:off x="1761909" y="3630961"/>
            <a:ext cx="307974" cy="371716"/>
            <a:chOff x="1761909" y="3811961"/>
            <a:chExt cx="307974" cy="371716"/>
          </a:xfrm>
        </p:grpSpPr>
        <p:sp>
          <p:nvSpPr>
            <p:cNvPr id="8698" name="Google Shape;8698;p6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6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60"/>
          <p:cNvGrpSpPr/>
          <p:nvPr/>
        </p:nvGrpSpPr>
        <p:grpSpPr>
          <a:xfrm>
            <a:off x="5373342" y="3627935"/>
            <a:ext cx="231395" cy="353145"/>
            <a:chOff x="5373342" y="3808935"/>
            <a:chExt cx="231395" cy="353145"/>
          </a:xfrm>
        </p:grpSpPr>
        <p:sp>
          <p:nvSpPr>
            <p:cNvPr id="8709" name="Google Shape;8709;p6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8" name="Google Shape;8718;p60"/>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9" name="Google Shape;8719;p60"/>
          <p:cNvGrpSpPr/>
          <p:nvPr/>
        </p:nvGrpSpPr>
        <p:grpSpPr>
          <a:xfrm>
            <a:off x="5833775" y="3628445"/>
            <a:ext cx="235185" cy="352253"/>
            <a:chOff x="5833775" y="3809445"/>
            <a:chExt cx="235185" cy="352253"/>
          </a:xfrm>
        </p:grpSpPr>
        <p:sp>
          <p:nvSpPr>
            <p:cNvPr id="8720" name="Google Shape;8720;p6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60"/>
          <p:cNvGrpSpPr/>
          <p:nvPr/>
        </p:nvGrpSpPr>
        <p:grpSpPr>
          <a:xfrm>
            <a:off x="4942472" y="3628318"/>
            <a:ext cx="238976" cy="352762"/>
            <a:chOff x="4942472" y="3809318"/>
            <a:chExt cx="238976" cy="352762"/>
          </a:xfrm>
        </p:grpSpPr>
        <p:sp>
          <p:nvSpPr>
            <p:cNvPr id="8724" name="Google Shape;8724;p6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0"/>
          <p:cNvGrpSpPr/>
          <p:nvPr/>
        </p:nvGrpSpPr>
        <p:grpSpPr>
          <a:xfrm>
            <a:off x="6266525" y="3626788"/>
            <a:ext cx="260223" cy="353527"/>
            <a:chOff x="6266525" y="3807788"/>
            <a:chExt cx="260223" cy="353527"/>
          </a:xfrm>
        </p:grpSpPr>
        <p:sp>
          <p:nvSpPr>
            <p:cNvPr id="8732" name="Google Shape;8732;p6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6" name="Google Shape;8736;p60"/>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7" name="Google Shape;8737;p60"/>
          <p:cNvGrpSpPr/>
          <p:nvPr/>
        </p:nvGrpSpPr>
        <p:grpSpPr>
          <a:xfrm>
            <a:off x="7184363" y="3628604"/>
            <a:ext cx="202184" cy="352762"/>
            <a:chOff x="7184363" y="3809604"/>
            <a:chExt cx="202184" cy="352762"/>
          </a:xfrm>
        </p:grpSpPr>
        <p:sp>
          <p:nvSpPr>
            <p:cNvPr id="8738" name="Google Shape;8738;p6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60"/>
          <p:cNvGrpSpPr/>
          <p:nvPr/>
        </p:nvGrpSpPr>
        <p:grpSpPr>
          <a:xfrm>
            <a:off x="7571624" y="3627935"/>
            <a:ext cx="292047" cy="352762"/>
            <a:chOff x="7571624" y="3808935"/>
            <a:chExt cx="292047" cy="352762"/>
          </a:xfrm>
        </p:grpSpPr>
        <p:sp>
          <p:nvSpPr>
            <p:cNvPr id="8741" name="Google Shape;8741;p6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60"/>
          <p:cNvGrpSpPr/>
          <p:nvPr/>
        </p:nvGrpSpPr>
        <p:grpSpPr>
          <a:xfrm>
            <a:off x="2174559" y="3175116"/>
            <a:ext cx="364135" cy="359930"/>
            <a:chOff x="2174559" y="3356116"/>
            <a:chExt cx="364135" cy="359930"/>
          </a:xfrm>
        </p:grpSpPr>
        <p:sp>
          <p:nvSpPr>
            <p:cNvPr id="8748" name="Google Shape;8748;p6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60"/>
          <p:cNvGrpSpPr/>
          <p:nvPr/>
        </p:nvGrpSpPr>
        <p:grpSpPr>
          <a:xfrm>
            <a:off x="1731934" y="3174639"/>
            <a:ext cx="368371" cy="361554"/>
            <a:chOff x="1731934" y="3355639"/>
            <a:chExt cx="368371" cy="361554"/>
          </a:xfrm>
        </p:grpSpPr>
        <p:sp>
          <p:nvSpPr>
            <p:cNvPr id="8751" name="Google Shape;8751;p6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60"/>
          <p:cNvGrpSpPr/>
          <p:nvPr/>
        </p:nvGrpSpPr>
        <p:grpSpPr>
          <a:xfrm>
            <a:off x="3990517" y="3173173"/>
            <a:ext cx="279559" cy="363402"/>
            <a:chOff x="3990517" y="3354173"/>
            <a:chExt cx="279559" cy="363402"/>
          </a:xfrm>
        </p:grpSpPr>
        <p:sp>
          <p:nvSpPr>
            <p:cNvPr id="8754" name="Google Shape;8754;p6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60"/>
          <p:cNvGrpSpPr/>
          <p:nvPr/>
        </p:nvGrpSpPr>
        <p:grpSpPr>
          <a:xfrm>
            <a:off x="3497847" y="3236374"/>
            <a:ext cx="379680" cy="237606"/>
            <a:chOff x="3497847" y="3417374"/>
            <a:chExt cx="379680" cy="237606"/>
          </a:xfrm>
        </p:grpSpPr>
        <p:sp>
          <p:nvSpPr>
            <p:cNvPr id="8758" name="Google Shape;8758;p6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6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60"/>
          <p:cNvGrpSpPr/>
          <p:nvPr/>
        </p:nvGrpSpPr>
        <p:grpSpPr>
          <a:xfrm>
            <a:off x="2612597" y="3186075"/>
            <a:ext cx="376271" cy="337982"/>
            <a:chOff x="2612597" y="3367075"/>
            <a:chExt cx="376271" cy="337982"/>
          </a:xfrm>
        </p:grpSpPr>
        <p:sp>
          <p:nvSpPr>
            <p:cNvPr id="8763" name="Google Shape;8763;p6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60"/>
          <p:cNvGrpSpPr/>
          <p:nvPr/>
        </p:nvGrpSpPr>
        <p:grpSpPr>
          <a:xfrm>
            <a:off x="3071914" y="3183431"/>
            <a:ext cx="343652" cy="342505"/>
            <a:chOff x="3071914" y="3364431"/>
            <a:chExt cx="343652" cy="342505"/>
          </a:xfrm>
        </p:grpSpPr>
        <p:sp>
          <p:nvSpPr>
            <p:cNvPr id="8766" name="Google Shape;8766;p6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60"/>
          <p:cNvGrpSpPr/>
          <p:nvPr/>
        </p:nvGrpSpPr>
        <p:grpSpPr>
          <a:xfrm>
            <a:off x="897141" y="3178875"/>
            <a:ext cx="257962" cy="352762"/>
            <a:chOff x="897141" y="3359875"/>
            <a:chExt cx="257962" cy="352762"/>
          </a:xfrm>
        </p:grpSpPr>
        <p:sp>
          <p:nvSpPr>
            <p:cNvPr id="8772" name="Google Shape;8772;p6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60"/>
          <p:cNvGrpSpPr/>
          <p:nvPr/>
        </p:nvGrpSpPr>
        <p:grpSpPr>
          <a:xfrm>
            <a:off x="1333682" y="3163330"/>
            <a:ext cx="271213" cy="383088"/>
            <a:chOff x="1333682" y="3344330"/>
            <a:chExt cx="271213" cy="383088"/>
          </a:xfrm>
        </p:grpSpPr>
        <p:sp>
          <p:nvSpPr>
            <p:cNvPr id="8781" name="Google Shape;8781;p6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60"/>
          <p:cNvGrpSpPr/>
          <p:nvPr/>
        </p:nvGrpSpPr>
        <p:grpSpPr>
          <a:xfrm>
            <a:off x="6664394" y="3165974"/>
            <a:ext cx="353113" cy="351998"/>
            <a:chOff x="6664394" y="3346974"/>
            <a:chExt cx="353113" cy="351998"/>
          </a:xfrm>
        </p:grpSpPr>
        <p:sp>
          <p:nvSpPr>
            <p:cNvPr id="8793" name="Google Shape;8793;p6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60"/>
          <p:cNvGrpSpPr/>
          <p:nvPr/>
        </p:nvGrpSpPr>
        <p:grpSpPr>
          <a:xfrm>
            <a:off x="849741" y="1778307"/>
            <a:ext cx="399398" cy="375443"/>
            <a:chOff x="849741" y="1959307"/>
            <a:chExt cx="399398" cy="375443"/>
          </a:xfrm>
        </p:grpSpPr>
        <p:sp>
          <p:nvSpPr>
            <p:cNvPr id="8799" name="Google Shape;8799;p6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6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60"/>
          <p:cNvGrpSpPr/>
          <p:nvPr/>
        </p:nvGrpSpPr>
        <p:grpSpPr>
          <a:xfrm>
            <a:off x="1284212" y="1782766"/>
            <a:ext cx="379489" cy="366046"/>
            <a:chOff x="1284212" y="1963766"/>
            <a:chExt cx="379489" cy="366046"/>
          </a:xfrm>
        </p:grpSpPr>
        <p:sp>
          <p:nvSpPr>
            <p:cNvPr id="8802" name="Google Shape;8802;p6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60"/>
          <p:cNvGrpSpPr/>
          <p:nvPr/>
        </p:nvGrpSpPr>
        <p:grpSpPr>
          <a:xfrm>
            <a:off x="3037766" y="1788564"/>
            <a:ext cx="370219" cy="354928"/>
            <a:chOff x="3037766" y="1969564"/>
            <a:chExt cx="370219" cy="354928"/>
          </a:xfrm>
        </p:grpSpPr>
        <p:sp>
          <p:nvSpPr>
            <p:cNvPr id="8805" name="Google Shape;8805;p6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0"/>
          <p:cNvGrpSpPr/>
          <p:nvPr/>
        </p:nvGrpSpPr>
        <p:grpSpPr>
          <a:xfrm>
            <a:off x="3982553" y="1790730"/>
            <a:ext cx="304566" cy="350501"/>
            <a:chOff x="3982553" y="1971730"/>
            <a:chExt cx="304566" cy="350501"/>
          </a:xfrm>
        </p:grpSpPr>
        <p:sp>
          <p:nvSpPr>
            <p:cNvPr id="8810" name="Google Shape;8810;p6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60"/>
          <p:cNvGrpSpPr/>
          <p:nvPr/>
        </p:nvGrpSpPr>
        <p:grpSpPr>
          <a:xfrm>
            <a:off x="2567841" y="1813124"/>
            <a:ext cx="399812" cy="306477"/>
            <a:chOff x="2567841" y="1994124"/>
            <a:chExt cx="399812" cy="306477"/>
          </a:xfrm>
        </p:grpSpPr>
        <p:sp>
          <p:nvSpPr>
            <p:cNvPr id="8813" name="Google Shape;8813;p6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60"/>
          <p:cNvGrpSpPr/>
          <p:nvPr/>
        </p:nvGrpSpPr>
        <p:grpSpPr>
          <a:xfrm>
            <a:off x="2212084" y="1779358"/>
            <a:ext cx="324698" cy="372863"/>
            <a:chOff x="2212084" y="1960358"/>
            <a:chExt cx="324698" cy="372863"/>
          </a:xfrm>
        </p:grpSpPr>
        <p:sp>
          <p:nvSpPr>
            <p:cNvPr id="8817" name="Google Shape;8817;p6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60"/>
          <p:cNvGrpSpPr/>
          <p:nvPr/>
        </p:nvGrpSpPr>
        <p:grpSpPr>
          <a:xfrm>
            <a:off x="1805901" y="1779358"/>
            <a:ext cx="284847" cy="373627"/>
            <a:chOff x="1805901" y="1960358"/>
            <a:chExt cx="284847" cy="373627"/>
          </a:xfrm>
        </p:grpSpPr>
        <p:sp>
          <p:nvSpPr>
            <p:cNvPr id="8821" name="Google Shape;8821;p6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3" name="Google Shape;8823;p60"/>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0"/>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0"/>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6" name="Google Shape;8826;p60"/>
          <p:cNvGrpSpPr/>
          <p:nvPr/>
        </p:nvGrpSpPr>
        <p:grpSpPr>
          <a:xfrm>
            <a:off x="6656812" y="1848388"/>
            <a:ext cx="368690" cy="245793"/>
            <a:chOff x="6656812" y="2029388"/>
            <a:chExt cx="368690" cy="245793"/>
          </a:xfrm>
        </p:grpSpPr>
        <p:sp>
          <p:nvSpPr>
            <p:cNvPr id="8827" name="Google Shape;8827;p6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60"/>
          <p:cNvGrpSpPr/>
          <p:nvPr/>
        </p:nvGrpSpPr>
        <p:grpSpPr>
          <a:xfrm>
            <a:off x="4869651" y="1831218"/>
            <a:ext cx="376654" cy="281566"/>
            <a:chOff x="4869651" y="2012218"/>
            <a:chExt cx="376654" cy="281566"/>
          </a:xfrm>
        </p:grpSpPr>
        <p:sp>
          <p:nvSpPr>
            <p:cNvPr id="8838" name="Google Shape;8838;p6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60"/>
          <p:cNvGrpSpPr/>
          <p:nvPr/>
        </p:nvGrpSpPr>
        <p:grpSpPr>
          <a:xfrm>
            <a:off x="5306224" y="1831313"/>
            <a:ext cx="367925" cy="281694"/>
            <a:chOff x="5306224" y="2012313"/>
            <a:chExt cx="367925" cy="281694"/>
          </a:xfrm>
        </p:grpSpPr>
        <p:sp>
          <p:nvSpPr>
            <p:cNvPr id="8843" name="Google Shape;8843;p6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5" name="Google Shape;8845;p60"/>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6" name="Google Shape;8846;p60"/>
          <p:cNvGrpSpPr/>
          <p:nvPr/>
        </p:nvGrpSpPr>
        <p:grpSpPr>
          <a:xfrm>
            <a:off x="6195998" y="1802102"/>
            <a:ext cx="368308" cy="338746"/>
            <a:chOff x="6195998" y="1983102"/>
            <a:chExt cx="368308" cy="338746"/>
          </a:xfrm>
        </p:grpSpPr>
        <p:sp>
          <p:nvSpPr>
            <p:cNvPr id="8847" name="Google Shape;8847;p6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0" name="Google Shape;8850;p60"/>
          <p:cNvGrpSpPr/>
          <p:nvPr/>
        </p:nvGrpSpPr>
        <p:grpSpPr>
          <a:xfrm>
            <a:off x="7542031" y="1830835"/>
            <a:ext cx="369072" cy="280037"/>
            <a:chOff x="7542031" y="2011835"/>
            <a:chExt cx="369072" cy="280037"/>
          </a:xfrm>
        </p:grpSpPr>
        <p:sp>
          <p:nvSpPr>
            <p:cNvPr id="8851" name="Google Shape;8851;p6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60"/>
          <p:cNvGrpSpPr/>
          <p:nvPr/>
        </p:nvGrpSpPr>
        <p:grpSpPr>
          <a:xfrm>
            <a:off x="8010427" y="3167503"/>
            <a:ext cx="278795" cy="351615"/>
            <a:chOff x="8010427" y="3348503"/>
            <a:chExt cx="278795" cy="351615"/>
          </a:xfrm>
        </p:grpSpPr>
        <p:sp>
          <p:nvSpPr>
            <p:cNvPr id="8861" name="Google Shape;8861;p6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5" name="Google Shape;8865;p60"/>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6" name="Google Shape;8866;p60"/>
          <p:cNvGrpSpPr/>
          <p:nvPr/>
        </p:nvGrpSpPr>
        <p:grpSpPr>
          <a:xfrm>
            <a:off x="7141900" y="3168204"/>
            <a:ext cx="281057" cy="351010"/>
            <a:chOff x="7141900" y="3349204"/>
            <a:chExt cx="281057" cy="351010"/>
          </a:xfrm>
        </p:grpSpPr>
        <p:sp>
          <p:nvSpPr>
            <p:cNvPr id="8867" name="Google Shape;8867;p6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60"/>
          <p:cNvGrpSpPr/>
          <p:nvPr/>
        </p:nvGrpSpPr>
        <p:grpSpPr>
          <a:xfrm>
            <a:off x="5314188" y="3169032"/>
            <a:ext cx="363752" cy="353113"/>
            <a:chOff x="5314188" y="3350032"/>
            <a:chExt cx="363752" cy="353113"/>
          </a:xfrm>
        </p:grpSpPr>
        <p:sp>
          <p:nvSpPr>
            <p:cNvPr id="8871" name="Google Shape;8871;p6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60"/>
          <p:cNvGrpSpPr/>
          <p:nvPr/>
        </p:nvGrpSpPr>
        <p:grpSpPr>
          <a:xfrm>
            <a:off x="5829984" y="3169032"/>
            <a:ext cx="220755" cy="352348"/>
            <a:chOff x="5829984" y="3350032"/>
            <a:chExt cx="220755" cy="352348"/>
          </a:xfrm>
        </p:grpSpPr>
        <p:sp>
          <p:nvSpPr>
            <p:cNvPr id="8874" name="Google Shape;8874;p6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60"/>
          <p:cNvGrpSpPr/>
          <p:nvPr/>
        </p:nvGrpSpPr>
        <p:grpSpPr>
          <a:xfrm>
            <a:off x="4882170" y="3168841"/>
            <a:ext cx="358464" cy="352316"/>
            <a:chOff x="4882170" y="3349841"/>
            <a:chExt cx="358464" cy="352316"/>
          </a:xfrm>
        </p:grpSpPr>
        <p:sp>
          <p:nvSpPr>
            <p:cNvPr id="8879" name="Google Shape;8879;p6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1" name="Google Shape;8881;p60"/>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0"/>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3" name="Google Shape;8883;p60"/>
          <p:cNvGrpSpPr/>
          <p:nvPr/>
        </p:nvGrpSpPr>
        <p:grpSpPr>
          <a:xfrm>
            <a:off x="3044965" y="2254220"/>
            <a:ext cx="400194" cy="324316"/>
            <a:chOff x="3044965" y="2435220"/>
            <a:chExt cx="400194" cy="324316"/>
          </a:xfrm>
        </p:grpSpPr>
        <p:sp>
          <p:nvSpPr>
            <p:cNvPr id="8884" name="Google Shape;8884;p6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60"/>
          <p:cNvGrpSpPr/>
          <p:nvPr/>
        </p:nvGrpSpPr>
        <p:grpSpPr>
          <a:xfrm>
            <a:off x="6203579" y="3167981"/>
            <a:ext cx="351615" cy="350373"/>
            <a:chOff x="6203579" y="3348981"/>
            <a:chExt cx="351615" cy="350373"/>
          </a:xfrm>
        </p:grpSpPr>
        <p:sp>
          <p:nvSpPr>
            <p:cNvPr id="8888" name="Google Shape;8888;p6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60"/>
          <p:cNvGrpSpPr/>
          <p:nvPr/>
        </p:nvGrpSpPr>
        <p:grpSpPr>
          <a:xfrm>
            <a:off x="4878379" y="2292892"/>
            <a:ext cx="367161" cy="287523"/>
            <a:chOff x="4878379" y="2473892"/>
            <a:chExt cx="367161" cy="287523"/>
          </a:xfrm>
        </p:grpSpPr>
        <p:sp>
          <p:nvSpPr>
            <p:cNvPr id="8894" name="Google Shape;8894;p6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0"/>
          <p:cNvGrpSpPr/>
          <p:nvPr/>
        </p:nvGrpSpPr>
        <p:grpSpPr>
          <a:xfrm>
            <a:off x="1325719" y="2706689"/>
            <a:ext cx="290581" cy="372481"/>
            <a:chOff x="1325719" y="2887689"/>
            <a:chExt cx="290581" cy="372481"/>
          </a:xfrm>
        </p:grpSpPr>
        <p:sp>
          <p:nvSpPr>
            <p:cNvPr id="8900" name="Google Shape;8900;p6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2" name="Google Shape;8902;p60"/>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3" name="Google Shape;8903;p60"/>
          <p:cNvGrpSpPr/>
          <p:nvPr/>
        </p:nvGrpSpPr>
        <p:grpSpPr>
          <a:xfrm>
            <a:off x="3510335" y="2711499"/>
            <a:ext cx="360726" cy="361204"/>
            <a:chOff x="3510335" y="2892499"/>
            <a:chExt cx="360726" cy="361204"/>
          </a:xfrm>
        </p:grpSpPr>
        <p:sp>
          <p:nvSpPr>
            <p:cNvPr id="8904" name="Google Shape;8904;p6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60"/>
          <p:cNvGrpSpPr/>
          <p:nvPr/>
        </p:nvGrpSpPr>
        <p:grpSpPr>
          <a:xfrm>
            <a:off x="3086313" y="2696049"/>
            <a:ext cx="320143" cy="392581"/>
            <a:chOff x="3086313" y="2877049"/>
            <a:chExt cx="320143" cy="392581"/>
          </a:xfrm>
        </p:grpSpPr>
        <p:sp>
          <p:nvSpPr>
            <p:cNvPr id="8910" name="Google Shape;8910;p6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2" name="Google Shape;8922;p60"/>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3" name="Google Shape;8923;p60"/>
          <p:cNvGrpSpPr/>
          <p:nvPr/>
        </p:nvGrpSpPr>
        <p:grpSpPr>
          <a:xfrm>
            <a:off x="861113" y="2704746"/>
            <a:ext cx="333809" cy="373277"/>
            <a:chOff x="861113" y="2885746"/>
            <a:chExt cx="333809" cy="373277"/>
          </a:xfrm>
        </p:grpSpPr>
        <p:sp>
          <p:nvSpPr>
            <p:cNvPr id="8924" name="Google Shape;8924;p6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7" name="Google Shape;8927;p60"/>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0"/>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9" name="Google Shape;8929;p60"/>
          <p:cNvGrpSpPr/>
          <p:nvPr/>
        </p:nvGrpSpPr>
        <p:grpSpPr>
          <a:xfrm>
            <a:off x="1297654" y="1323481"/>
            <a:ext cx="349354" cy="362223"/>
            <a:chOff x="1297654" y="1504481"/>
            <a:chExt cx="349354" cy="362223"/>
          </a:xfrm>
        </p:grpSpPr>
        <p:sp>
          <p:nvSpPr>
            <p:cNvPr id="8930" name="Google Shape;8930;p6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3" name="Google Shape;8933;p60"/>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4" name="Google Shape;8934;p60"/>
          <p:cNvGrpSpPr/>
          <p:nvPr/>
        </p:nvGrpSpPr>
        <p:grpSpPr>
          <a:xfrm>
            <a:off x="852385" y="1329916"/>
            <a:ext cx="353145" cy="351998"/>
            <a:chOff x="852385" y="1510916"/>
            <a:chExt cx="353145" cy="351998"/>
          </a:xfrm>
        </p:grpSpPr>
        <p:sp>
          <p:nvSpPr>
            <p:cNvPr id="8935" name="Google Shape;8935;p6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60"/>
          <p:cNvGrpSpPr/>
          <p:nvPr/>
        </p:nvGrpSpPr>
        <p:grpSpPr>
          <a:xfrm>
            <a:off x="1745217" y="1334471"/>
            <a:ext cx="343269" cy="342505"/>
            <a:chOff x="1745217" y="1515471"/>
            <a:chExt cx="343269" cy="342505"/>
          </a:xfrm>
        </p:grpSpPr>
        <p:sp>
          <p:nvSpPr>
            <p:cNvPr id="8939" name="Google Shape;8939;p6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3" name="Google Shape;8943;p60"/>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4" name="Google Shape;8944;p60"/>
          <p:cNvGrpSpPr/>
          <p:nvPr/>
        </p:nvGrpSpPr>
        <p:grpSpPr>
          <a:xfrm>
            <a:off x="3042703" y="1348137"/>
            <a:ext cx="411535" cy="315587"/>
            <a:chOff x="3042703" y="1529137"/>
            <a:chExt cx="411535" cy="315587"/>
          </a:xfrm>
        </p:grpSpPr>
        <p:sp>
          <p:nvSpPr>
            <p:cNvPr id="8945" name="Google Shape;8945;p6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60"/>
          <p:cNvGrpSpPr/>
          <p:nvPr/>
        </p:nvGrpSpPr>
        <p:grpSpPr>
          <a:xfrm>
            <a:off x="2629289" y="1363682"/>
            <a:ext cx="350501" cy="284497"/>
            <a:chOff x="2629289" y="1544682"/>
            <a:chExt cx="350501" cy="284497"/>
          </a:xfrm>
        </p:grpSpPr>
        <p:sp>
          <p:nvSpPr>
            <p:cNvPr id="8956" name="Google Shape;8956;p6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60"/>
          <p:cNvGrpSpPr/>
          <p:nvPr/>
        </p:nvGrpSpPr>
        <p:grpSpPr>
          <a:xfrm>
            <a:off x="5305077" y="1321633"/>
            <a:ext cx="367893" cy="365218"/>
            <a:chOff x="5305077" y="1502633"/>
            <a:chExt cx="367893" cy="365218"/>
          </a:xfrm>
        </p:grpSpPr>
        <p:sp>
          <p:nvSpPr>
            <p:cNvPr id="8962" name="Google Shape;8962;p6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4" name="Google Shape;8964;p60"/>
          <p:cNvGrpSpPr/>
          <p:nvPr/>
        </p:nvGrpSpPr>
        <p:grpSpPr>
          <a:xfrm>
            <a:off x="7100170" y="1319117"/>
            <a:ext cx="368308" cy="367033"/>
            <a:chOff x="7100170" y="1500117"/>
            <a:chExt cx="368308" cy="367033"/>
          </a:xfrm>
        </p:grpSpPr>
        <p:sp>
          <p:nvSpPr>
            <p:cNvPr id="8965" name="Google Shape;8965;p6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6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60"/>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9" name="Google Shape;8979;p60"/>
          <p:cNvGrpSpPr/>
          <p:nvPr/>
        </p:nvGrpSpPr>
        <p:grpSpPr>
          <a:xfrm>
            <a:off x="6649231" y="1319021"/>
            <a:ext cx="390287" cy="367065"/>
            <a:chOff x="6649231" y="1500021"/>
            <a:chExt cx="390287" cy="367065"/>
          </a:xfrm>
        </p:grpSpPr>
        <p:sp>
          <p:nvSpPr>
            <p:cNvPr id="8980" name="Google Shape;8980;p6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6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60"/>
          <p:cNvGrpSpPr/>
          <p:nvPr/>
        </p:nvGrpSpPr>
        <p:grpSpPr>
          <a:xfrm>
            <a:off x="5746938" y="1362503"/>
            <a:ext cx="387261" cy="280356"/>
            <a:chOff x="5746938" y="1543503"/>
            <a:chExt cx="387261" cy="280356"/>
          </a:xfrm>
        </p:grpSpPr>
        <p:sp>
          <p:nvSpPr>
            <p:cNvPr id="8993" name="Google Shape;8993;p6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60"/>
          <p:cNvGrpSpPr/>
          <p:nvPr/>
        </p:nvGrpSpPr>
        <p:grpSpPr>
          <a:xfrm>
            <a:off x="6196730" y="1344346"/>
            <a:ext cx="369072" cy="317467"/>
            <a:chOff x="6196730" y="1525346"/>
            <a:chExt cx="369072" cy="317467"/>
          </a:xfrm>
        </p:grpSpPr>
        <p:sp>
          <p:nvSpPr>
            <p:cNvPr id="8996" name="Google Shape;8996;p6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60"/>
          <p:cNvGrpSpPr/>
          <p:nvPr/>
        </p:nvGrpSpPr>
        <p:grpSpPr>
          <a:xfrm>
            <a:off x="4940592" y="1319690"/>
            <a:ext cx="246558" cy="367161"/>
            <a:chOff x="4940592" y="1500690"/>
            <a:chExt cx="246558" cy="367161"/>
          </a:xfrm>
        </p:grpSpPr>
        <p:sp>
          <p:nvSpPr>
            <p:cNvPr id="9000" name="Google Shape;9000;p6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60"/>
          <p:cNvGrpSpPr/>
          <p:nvPr/>
        </p:nvGrpSpPr>
        <p:grpSpPr>
          <a:xfrm>
            <a:off x="7964906" y="1318894"/>
            <a:ext cx="380858" cy="367575"/>
            <a:chOff x="7964906" y="1499894"/>
            <a:chExt cx="380858" cy="367575"/>
          </a:xfrm>
        </p:grpSpPr>
        <p:sp>
          <p:nvSpPr>
            <p:cNvPr id="9005" name="Google Shape;9005;p6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8" name="Google Shape;9008;p60"/>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9" name="Google Shape;9009;p60"/>
          <p:cNvGrpSpPr/>
          <p:nvPr/>
        </p:nvGrpSpPr>
        <p:grpSpPr>
          <a:xfrm>
            <a:off x="8007400" y="2721278"/>
            <a:ext cx="285230" cy="355597"/>
            <a:chOff x="8007400" y="2902278"/>
            <a:chExt cx="285230" cy="355597"/>
          </a:xfrm>
        </p:grpSpPr>
        <p:sp>
          <p:nvSpPr>
            <p:cNvPr id="9010" name="Google Shape;9010;p6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60"/>
          <p:cNvGrpSpPr/>
          <p:nvPr/>
        </p:nvGrpSpPr>
        <p:grpSpPr>
          <a:xfrm>
            <a:off x="6219124" y="2721788"/>
            <a:ext cx="318231" cy="355470"/>
            <a:chOff x="6219124" y="2902788"/>
            <a:chExt cx="318231" cy="355470"/>
          </a:xfrm>
        </p:grpSpPr>
        <p:sp>
          <p:nvSpPr>
            <p:cNvPr id="9013" name="Google Shape;9013;p6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60"/>
          <p:cNvGrpSpPr/>
          <p:nvPr/>
        </p:nvGrpSpPr>
        <p:grpSpPr>
          <a:xfrm>
            <a:off x="4969421" y="2721852"/>
            <a:ext cx="185109" cy="355406"/>
            <a:chOff x="4969421" y="2902852"/>
            <a:chExt cx="185109" cy="355406"/>
          </a:xfrm>
        </p:grpSpPr>
        <p:sp>
          <p:nvSpPr>
            <p:cNvPr id="9017" name="Google Shape;9017;p6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3" name="Google Shape;9023;p60"/>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0"/>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5" name="Google Shape;9025;p60"/>
          <p:cNvGrpSpPr/>
          <p:nvPr/>
        </p:nvGrpSpPr>
        <p:grpSpPr>
          <a:xfrm>
            <a:off x="6685259" y="2721852"/>
            <a:ext cx="311414" cy="355406"/>
            <a:chOff x="6685259" y="2902852"/>
            <a:chExt cx="311414" cy="355406"/>
          </a:xfrm>
        </p:grpSpPr>
        <p:sp>
          <p:nvSpPr>
            <p:cNvPr id="9026" name="Google Shape;9026;p6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60"/>
          <p:cNvGrpSpPr/>
          <p:nvPr/>
        </p:nvGrpSpPr>
        <p:grpSpPr>
          <a:xfrm>
            <a:off x="5309250" y="2722170"/>
            <a:ext cx="359579" cy="355852"/>
            <a:chOff x="5309250" y="2903170"/>
            <a:chExt cx="359579" cy="355852"/>
          </a:xfrm>
        </p:grpSpPr>
        <p:sp>
          <p:nvSpPr>
            <p:cNvPr id="9030" name="Google Shape;9030;p6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60"/>
          <p:cNvGrpSpPr/>
          <p:nvPr/>
        </p:nvGrpSpPr>
        <p:grpSpPr>
          <a:xfrm>
            <a:off x="2199565" y="2240172"/>
            <a:ext cx="312179" cy="353431"/>
            <a:chOff x="2199565" y="2421172"/>
            <a:chExt cx="312179" cy="353431"/>
          </a:xfrm>
        </p:grpSpPr>
        <p:sp>
          <p:nvSpPr>
            <p:cNvPr id="9034" name="Google Shape;9034;p6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6" name="Google Shape;9036;p60"/>
          <p:cNvGrpSpPr/>
          <p:nvPr/>
        </p:nvGrpSpPr>
        <p:grpSpPr>
          <a:xfrm>
            <a:off x="1750887" y="2244727"/>
            <a:ext cx="320143" cy="343269"/>
            <a:chOff x="1750887" y="2425727"/>
            <a:chExt cx="320143" cy="343269"/>
          </a:xfrm>
        </p:grpSpPr>
        <p:sp>
          <p:nvSpPr>
            <p:cNvPr id="9037" name="Google Shape;9037;p6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9" name="Google Shape;9039;p60"/>
          <p:cNvGrpSpPr/>
          <p:nvPr/>
        </p:nvGrpSpPr>
        <p:grpSpPr>
          <a:xfrm>
            <a:off x="1298037" y="2244727"/>
            <a:ext cx="338364" cy="342887"/>
            <a:chOff x="1298037" y="2425727"/>
            <a:chExt cx="338364" cy="342887"/>
          </a:xfrm>
        </p:grpSpPr>
        <p:sp>
          <p:nvSpPr>
            <p:cNvPr id="9040" name="Google Shape;9040;p6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4" name="Google Shape;9044;p60"/>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5" name="Google Shape;9045;p60"/>
          <p:cNvGrpSpPr/>
          <p:nvPr/>
        </p:nvGrpSpPr>
        <p:grpSpPr>
          <a:xfrm>
            <a:off x="3974207" y="2248009"/>
            <a:ext cx="320143" cy="338491"/>
            <a:chOff x="3974207" y="2429009"/>
            <a:chExt cx="320143" cy="338491"/>
          </a:xfrm>
        </p:grpSpPr>
        <p:sp>
          <p:nvSpPr>
            <p:cNvPr id="9046" name="Google Shape;9046;p6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8" name="Google Shape;9048;p60"/>
          <p:cNvGrpSpPr/>
          <p:nvPr/>
        </p:nvGrpSpPr>
        <p:grpSpPr>
          <a:xfrm>
            <a:off x="2623237" y="2250047"/>
            <a:ext cx="355024" cy="332630"/>
            <a:chOff x="2623237" y="2431047"/>
            <a:chExt cx="355024" cy="332630"/>
          </a:xfrm>
        </p:grpSpPr>
        <p:sp>
          <p:nvSpPr>
            <p:cNvPr id="9049" name="Google Shape;9049;p6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60"/>
          <p:cNvGrpSpPr/>
          <p:nvPr/>
        </p:nvGrpSpPr>
        <p:grpSpPr>
          <a:xfrm>
            <a:off x="6657194" y="2253073"/>
            <a:ext cx="375507" cy="367925"/>
            <a:chOff x="6657194" y="2434073"/>
            <a:chExt cx="375507" cy="367925"/>
          </a:xfrm>
        </p:grpSpPr>
        <p:sp>
          <p:nvSpPr>
            <p:cNvPr id="9054" name="Google Shape;9054;p6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60"/>
          <p:cNvGrpSpPr/>
          <p:nvPr/>
        </p:nvGrpSpPr>
        <p:grpSpPr>
          <a:xfrm>
            <a:off x="7101317" y="2260655"/>
            <a:ext cx="367925" cy="352380"/>
            <a:chOff x="7101317" y="2441655"/>
            <a:chExt cx="367925" cy="352380"/>
          </a:xfrm>
        </p:grpSpPr>
        <p:sp>
          <p:nvSpPr>
            <p:cNvPr id="9058" name="Google Shape;9058;p6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60"/>
          <p:cNvGrpSpPr/>
          <p:nvPr/>
        </p:nvGrpSpPr>
        <p:grpSpPr>
          <a:xfrm>
            <a:off x="5756399" y="2253456"/>
            <a:ext cx="367925" cy="367161"/>
            <a:chOff x="5756399" y="2434456"/>
            <a:chExt cx="367925" cy="367161"/>
          </a:xfrm>
        </p:grpSpPr>
        <p:sp>
          <p:nvSpPr>
            <p:cNvPr id="9061" name="Google Shape;9061;p6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8" name="Google Shape;9068;p60"/>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0"/>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0" name="Google Shape;9070;p60"/>
          <p:cNvGrpSpPr/>
          <p:nvPr/>
        </p:nvGrpSpPr>
        <p:grpSpPr>
          <a:xfrm>
            <a:off x="7964906" y="2253073"/>
            <a:ext cx="373627" cy="367925"/>
            <a:chOff x="7964906" y="2434073"/>
            <a:chExt cx="373627" cy="367925"/>
          </a:xfrm>
        </p:grpSpPr>
        <p:sp>
          <p:nvSpPr>
            <p:cNvPr id="9071" name="Google Shape;9071;p6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3" name="Google Shape;9073;p60"/>
          <p:cNvGrpSpPr/>
          <p:nvPr/>
        </p:nvGrpSpPr>
        <p:grpSpPr>
          <a:xfrm>
            <a:off x="6194086" y="2256737"/>
            <a:ext cx="369837" cy="360471"/>
            <a:chOff x="6194086" y="2437737"/>
            <a:chExt cx="369837" cy="360471"/>
          </a:xfrm>
        </p:grpSpPr>
        <p:sp>
          <p:nvSpPr>
            <p:cNvPr id="9074" name="Google Shape;9074;p6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6" name="Google Shape;9076;p60"/>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077" name="Google Shape;9077;p60"/>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81" name="Shape 9081"/>
        <p:cNvGrpSpPr/>
        <p:nvPr/>
      </p:nvGrpSpPr>
      <p:grpSpPr>
        <a:xfrm>
          <a:off x="0" y="0"/>
          <a:ext cx="0" cy="0"/>
          <a:chOff x="0" y="0"/>
          <a:chExt cx="0" cy="0"/>
        </a:xfrm>
      </p:grpSpPr>
      <p:grpSp>
        <p:nvGrpSpPr>
          <p:cNvPr id="9082" name="Google Shape;9082;p61"/>
          <p:cNvGrpSpPr/>
          <p:nvPr/>
        </p:nvGrpSpPr>
        <p:grpSpPr>
          <a:xfrm>
            <a:off x="3122257" y="1334344"/>
            <a:ext cx="294850" cy="349434"/>
            <a:chOff x="3122257" y="1508594"/>
            <a:chExt cx="294850" cy="349434"/>
          </a:xfrm>
        </p:grpSpPr>
        <p:sp>
          <p:nvSpPr>
            <p:cNvPr id="9083" name="Google Shape;9083;p6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61"/>
          <p:cNvGrpSpPr/>
          <p:nvPr/>
        </p:nvGrpSpPr>
        <p:grpSpPr>
          <a:xfrm>
            <a:off x="910723" y="1333962"/>
            <a:ext cx="251660" cy="350166"/>
            <a:chOff x="910723" y="1508212"/>
            <a:chExt cx="251660" cy="350166"/>
          </a:xfrm>
        </p:grpSpPr>
        <p:sp>
          <p:nvSpPr>
            <p:cNvPr id="9089" name="Google Shape;9089;p6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61"/>
          <p:cNvGrpSpPr/>
          <p:nvPr/>
        </p:nvGrpSpPr>
        <p:grpSpPr>
          <a:xfrm>
            <a:off x="1308631" y="1333580"/>
            <a:ext cx="350166" cy="350198"/>
            <a:chOff x="1308631" y="1507830"/>
            <a:chExt cx="350166" cy="350198"/>
          </a:xfrm>
        </p:grpSpPr>
        <p:sp>
          <p:nvSpPr>
            <p:cNvPr id="9107" name="Google Shape;9107;p6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61"/>
          <p:cNvGrpSpPr/>
          <p:nvPr/>
        </p:nvGrpSpPr>
        <p:grpSpPr>
          <a:xfrm>
            <a:off x="1756921" y="1335489"/>
            <a:ext cx="345997" cy="345997"/>
            <a:chOff x="1756921" y="1509739"/>
            <a:chExt cx="345997" cy="345997"/>
          </a:xfrm>
        </p:grpSpPr>
        <p:sp>
          <p:nvSpPr>
            <p:cNvPr id="9112" name="Google Shape;9112;p6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61"/>
          <p:cNvGrpSpPr/>
          <p:nvPr/>
        </p:nvGrpSpPr>
        <p:grpSpPr>
          <a:xfrm>
            <a:off x="2216956" y="1336253"/>
            <a:ext cx="318721" cy="345615"/>
            <a:chOff x="2216956" y="1510503"/>
            <a:chExt cx="318721" cy="345615"/>
          </a:xfrm>
        </p:grpSpPr>
        <p:sp>
          <p:nvSpPr>
            <p:cNvPr id="9130" name="Google Shape;9130;p6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61"/>
          <p:cNvGrpSpPr/>
          <p:nvPr/>
        </p:nvGrpSpPr>
        <p:grpSpPr>
          <a:xfrm>
            <a:off x="3988156" y="1394211"/>
            <a:ext cx="349052" cy="230049"/>
            <a:chOff x="3988156" y="1568461"/>
            <a:chExt cx="349052" cy="230049"/>
          </a:xfrm>
        </p:grpSpPr>
        <p:sp>
          <p:nvSpPr>
            <p:cNvPr id="9136" name="Google Shape;9136;p6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61"/>
          <p:cNvGrpSpPr/>
          <p:nvPr/>
        </p:nvGrpSpPr>
        <p:grpSpPr>
          <a:xfrm>
            <a:off x="2633037" y="1325623"/>
            <a:ext cx="379002" cy="366112"/>
            <a:chOff x="2633037" y="1499873"/>
            <a:chExt cx="379002" cy="366112"/>
          </a:xfrm>
        </p:grpSpPr>
        <p:sp>
          <p:nvSpPr>
            <p:cNvPr id="9144" name="Google Shape;9144;p6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61"/>
          <p:cNvGrpSpPr/>
          <p:nvPr/>
        </p:nvGrpSpPr>
        <p:grpSpPr>
          <a:xfrm>
            <a:off x="6675256" y="1341919"/>
            <a:ext cx="327823" cy="357009"/>
            <a:chOff x="6675256" y="1516169"/>
            <a:chExt cx="327823" cy="357009"/>
          </a:xfrm>
        </p:grpSpPr>
        <p:sp>
          <p:nvSpPr>
            <p:cNvPr id="9151" name="Google Shape;9151;p6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61"/>
          <p:cNvGrpSpPr/>
          <p:nvPr/>
        </p:nvGrpSpPr>
        <p:grpSpPr>
          <a:xfrm>
            <a:off x="8020159" y="1342301"/>
            <a:ext cx="300897" cy="356627"/>
            <a:chOff x="8020159" y="1516551"/>
            <a:chExt cx="300897" cy="356627"/>
          </a:xfrm>
        </p:grpSpPr>
        <p:sp>
          <p:nvSpPr>
            <p:cNvPr id="9161" name="Google Shape;9161;p6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61"/>
          <p:cNvGrpSpPr/>
          <p:nvPr/>
        </p:nvGrpSpPr>
        <p:grpSpPr>
          <a:xfrm>
            <a:off x="5377363" y="1341919"/>
            <a:ext cx="257357" cy="356627"/>
            <a:chOff x="5377363" y="1516169"/>
            <a:chExt cx="257357" cy="356627"/>
          </a:xfrm>
        </p:grpSpPr>
        <p:sp>
          <p:nvSpPr>
            <p:cNvPr id="9167" name="Google Shape;9167;p6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61"/>
          <p:cNvGrpSpPr/>
          <p:nvPr/>
        </p:nvGrpSpPr>
        <p:grpSpPr>
          <a:xfrm>
            <a:off x="4880567" y="1361620"/>
            <a:ext cx="356245" cy="317607"/>
            <a:chOff x="4880567" y="1535870"/>
            <a:chExt cx="356245" cy="317607"/>
          </a:xfrm>
        </p:grpSpPr>
        <p:sp>
          <p:nvSpPr>
            <p:cNvPr id="9185" name="Google Shape;9185;p6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61"/>
          <p:cNvGrpSpPr/>
          <p:nvPr/>
        </p:nvGrpSpPr>
        <p:grpSpPr>
          <a:xfrm>
            <a:off x="5771483" y="1341537"/>
            <a:ext cx="357359" cy="357391"/>
            <a:chOff x="5771483" y="1515787"/>
            <a:chExt cx="357359" cy="357391"/>
          </a:xfrm>
        </p:grpSpPr>
        <p:sp>
          <p:nvSpPr>
            <p:cNvPr id="9191" name="Google Shape;9191;p6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61"/>
          <p:cNvGrpSpPr/>
          <p:nvPr/>
        </p:nvGrpSpPr>
        <p:grpSpPr>
          <a:xfrm>
            <a:off x="7121669" y="1359360"/>
            <a:ext cx="321362" cy="321362"/>
            <a:chOff x="7121669" y="1533610"/>
            <a:chExt cx="321362" cy="321362"/>
          </a:xfrm>
        </p:grpSpPr>
        <p:sp>
          <p:nvSpPr>
            <p:cNvPr id="9196" name="Google Shape;9196;p6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61"/>
          <p:cNvGrpSpPr/>
          <p:nvPr/>
        </p:nvGrpSpPr>
        <p:grpSpPr>
          <a:xfrm>
            <a:off x="7562766" y="1340614"/>
            <a:ext cx="327059" cy="360192"/>
            <a:chOff x="7562766" y="1514864"/>
            <a:chExt cx="327059" cy="360192"/>
          </a:xfrm>
        </p:grpSpPr>
        <p:sp>
          <p:nvSpPr>
            <p:cNvPr id="9201" name="Google Shape;9201;p6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61"/>
          <p:cNvGrpSpPr/>
          <p:nvPr/>
        </p:nvGrpSpPr>
        <p:grpSpPr>
          <a:xfrm>
            <a:off x="6221229" y="1324423"/>
            <a:ext cx="361636" cy="362183"/>
            <a:chOff x="6259175" y="1559008"/>
            <a:chExt cx="271743" cy="272093"/>
          </a:xfrm>
        </p:grpSpPr>
        <p:sp>
          <p:nvSpPr>
            <p:cNvPr id="9206" name="Google Shape;9206;p6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61"/>
          <p:cNvGrpSpPr/>
          <p:nvPr/>
        </p:nvGrpSpPr>
        <p:grpSpPr>
          <a:xfrm>
            <a:off x="6671087" y="1835054"/>
            <a:ext cx="332757" cy="281833"/>
            <a:chOff x="6671087" y="2009304"/>
            <a:chExt cx="332757" cy="281833"/>
          </a:xfrm>
        </p:grpSpPr>
        <p:sp>
          <p:nvSpPr>
            <p:cNvPr id="9224" name="Google Shape;9224;p6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6" name="Google Shape;9226;p61"/>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7" name="Google Shape;9227;p61"/>
          <p:cNvGrpSpPr/>
          <p:nvPr/>
        </p:nvGrpSpPr>
        <p:grpSpPr>
          <a:xfrm>
            <a:off x="2201806" y="1802335"/>
            <a:ext cx="349784" cy="349434"/>
            <a:chOff x="2201806" y="1976585"/>
            <a:chExt cx="349784" cy="349434"/>
          </a:xfrm>
        </p:grpSpPr>
        <p:sp>
          <p:nvSpPr>
            <p:cNvPr id="9228" name="Google Shape;9228;p6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2" name="Google Shape;9232;p61"/>
          <p:cNvGrpSpPr/>
          <p:nvPr/>
        </p:nvGrpSpPr>
        <p:grpSpPr>
          <a:xfrm>
            <a:off x="3094217" y="1802335"/>
            <a:ext cx="350198" cy="350548"/>
            <a:chOff x="3094217" y="1976585"/>
            <a:chExt cx="350198" cy="350548"/>
          </a:xfrm>
        </p:grpSpPr>
        <p:sp>
          <p:nvSpPr>
            <p:cNvPr id="9233" name="Google Shape;9233;p6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6" name="Google Shape;9246;p61"/>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7" name="Google Shape;9247;p61"/>
          <p:cNvGrpSpPr/>
          <p:nvPr/>
        </p:nvGrpSpPr>
        <p:grpSpPr>
          <a:xfrm>
            <a:off x="3979435" y="1802335"/>
            <a:ext cx="345265" cy="349848"/>
            <a:chOff x="3979435" y="1976585"/>
            <a:chExt cx="345265" cy="349848"/>
          </a:xfrm>
        </p:grpSpPr>
        <p:sp>
          <p:nvSpPr>
            <p:cNvPr id="9248" name="Google Shape;9248;p6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61"/>
          <p:cNvGrpSpPr/>
          <p:nvPr/>
        </p:nvGrpSpPr>
        <p:grpSpPr>
          <a:xfrm>
            <a:off x="3541011" y="1334344"/>
            <a:ext cx="350166" cy="349434"/>
            <a:chOff x="3541011" y="1508594"/>
            <a:chExt cx="350166" cy="349434"/>
          </a:xfrm>
        </p:grpSpPr>
        <p:sp>
          <p:nvSpPr>
            <p:cNvPr id="9266" name="Google Shape;9266;p6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61"/>
          <p:cNvGrpSpPr/>
          <p:nvPr/>
        </p:nvGrpSpPr>
        <p:grpSpPr>
          <a:xfrm>
            <a:off x="3576626" y="1801571"/>
            <a:ext cx="284251" cy="351694"/>
            <a:chOff x="3576626" y="1975821"/>
            <a:chExt cx="284251" cy="351694"/>
          </a:xfrm>
        </p:grpSpPr>
        <p:sp>
          <p:nvSpPr>
            <p:cNvPr id="9280" name="Google Shape;9280;p6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61"/>
          <p:cNvGrpSpPr/>
          <p:nvPr/>
        </p:nvGrpSpPr>
        <p:grpSpPr>
          <a:xfrm>
            <a:off x="2722090" y="2715912"/>
            <a:ext cx="238770" cy="371841"/>
            <a:chOff x="2722090" y="2890162"/>
            <a:chExt cx="238770" cy="371841"/>
          </a:xfrm>
        </p:grpSpPr>
        <p:sp>
          <p:nvSpPr>
            <p:cNvPr id="9284" name="Google Shape;9284;p6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7" name="Google Shape;9287;p61"/>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8" name="Google Shape;9288;p61"/>
          <p:cNvGrpSpPr/>
          <p:nvPr/>
        </p:nvGrpSpPr>
        <p:grpSpPr>
          <a:xfrm>
            <a:off x="6216367" y="1795906"/>
            <a:ext cx="361147" cy="361147"/>
            <a:chOff x="6216367" y="1970156"/>
            <a:chExt cx="361147" cy="361147"/>
          </a:xfrm>
        </p:grpSpPr>
        <p:sp>
          <p:nvSpPr>
            <p:cNvPr id="9289" name="Google Shape;9289;p6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3" name="Google Shape;9293;p61"/>
          <p:cNvGrpSpPr/>
          <p:nvPr/>
        </p:nvGrpSpPr>
        <p:grpSpPr>
          <a:xfrm>
            <a:off x="1289311" y="2751972"/>
            <a:ext cx="408156" cy="299783"/>
            <a:chOff x="1289311" y="2926222"/>
            <a:chExt cx="408156" cy="299783"/>
          </a:xfrm>
        </p:grpSpPr>
        <p:sp>
          <p:nvSpPr>
            <p:cNvPr id="9294" name="Google Shape;9294;p6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61"/>
          <p:cNvGrpSpPr/>
          <p:nvPr/>
        </p:nvGrpSpPr>
        <p:grpSpPr>
          <a:xfrm>
            <a:off x="7978465" y="1795142"/>
            <a:ext cx="361147" cy="360797"/>
            <a:chOff x="7978465" y="1969392"/>
            <a:chExt cx="361147" cy="360797"/>
          </a:xfrm>
        </p:grpSpPr>
        <p:sp>
          <p:nvSpPr>
            <p:cNvPr id="9297" name="Google Shape;9297;p6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6" name="Google Shape;9306;p61"/>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7" name="Google Shape;9307;p61"/>
          <p:cNvGrpSpPr/>
          <p:nvPr/>
        </p:nvGrpSpPr>
        <p:grpSpPr>
          <a:xfrm>
            <a:off x="854261" y="2734563"/>
            <a:ext cx="377474" cy="335748"/>
            <a:chOff x="854261" y="2908813"/>
            <a:chExt cx="377474" cy="335748"/>
          </a:xfrm>
        </p:grpSpPr>
        <p:sp>
          <p:nvSpPr>
            <p:cNvPr id="9308" name="Google Shape;9308;p6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61"/>
          <p:cNvGrpSpPr/>
          <p:nvPr/>
        </p:nvGrpSpPr>
        <p:grpSpPr>
          <a:xfrm>
            <a:off x="1749728" y="2720527"/>
            <a:ext cx="386927" cy="363438"/>
            <a:chOff x="1749728" y="2894777"/>
            <a:chExt cx="386927" cy="363438"/>
          </a:xfrm>
        </p:grpSpPr>
        <p:sp>
          <p:nvSpPr>
            <p:cNvPr id="9314" name="Google Shape;9314;p6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61"/>
          <p:cNvGrpSpPr/>
          <p:nvPr/>
        </p:nvGrpSpPr>
        <p:grpSpPr>
          <a:xfrm>
            <a:off x="7098912" y="1795142"/>
            <a:ext cx="359651" cy="361560"/>
            <a:chOff x="7098912" y="1969392"/>
            <a:chExt cx="359651" cy="361560"/>
          </a:xfrm>
        </p:grpSpPr>
        <p:sp>
          <p:nvSpPr>
            <p:cNvPr id="9322" name="Google Shape;9322;p6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5" name="Google Shape;9335;p61"/>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6" name="Google Shape;9336;p61"/>
          <p:cNvGrpSpPr/>
          <p:nvPr/>
        </p:nvGrpSpPr>
        <p:grpSpPr>
          <a:xfrm>
            <a:off x="5352728" y="1815989"/>
            <a:ext cx="327091" cy="322508"/>
            <a:chOff x="5352728" y="1990239"/>
            <a:chExt cx="327091" cy="322508"/>
          </a:xfrm>
        </p:grpSpPr>
        <p:sp>
          <p:nvSpPr>
            <p:cNvPr id="9337" name="Google Shape;9337;p6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61"/>
          <p:cNvGrpSpPr/>
          <p:nvPr/>
        </p:nvGrpSpPr>
        <p:grpSpPr>
          <a:xfrm>
            <a:off x="7538896" y="1795906"/>
            <a:ext cx="361147" cy="361529"/>
            <a:chOff x="7538896" y="1970156"/>
            <a:chExt cx="361147" cy="361529"/>
          </a:xfrm>
        </p:grpSpPr>
        <p:sp>
          <p:nvSpPr>
            <p:cNvPr id="9341" name="Google Shape;9341;p6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61"/>
          <p:cNvGrpSpPr/>
          <p:nvPr/>
        </p:nvGrpSpPr>
        <p:grpSpPr>
          <a:xfrm>
            <a:off x="4896099" y="1796670"/>
            <a:ext cx="358155" cy="358123"/>
            <a:chOff x="4896099" y="1970920"/>
            <a:chExt cx="358155" cy="358123"/>
          </a:xfrm>
        </p:grpSpPr>
        <p:sp>
          <p:nvSpPr>
            <p:cNvPr id="9348" name="Google Shape;9348;p6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61"/>
          <p:cNvGrpSpPr/>
          <p:nvPr/>
        </p:nvGrpSpPr>
        <p:grpSpPr>
          <a:xfrm>
            <a:off x="4048787" y="2802769"/>
            <a:ext cx="283488" cy="198604"/>
            <a:chOff x="4048787" y="2977019"/>
            <a:chExt cx="283488" cy="198604"/>
          </a:xfrm>
        </p:grpSpPr>
        <p:sp>
          <p:nvSpPr>
            <p:cNvPr id="9352" name="Google Shape;9352;p6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61"/>
          <p:cNvGrpSpPr/>
          <p:nvPr/>
        </p:nvGrpSpPr>
        <p:grpSpPr>
          <a:xfrm>
            <a:off x="4054103" y="2255941"/>
            <a:ext cx="218687" cy="349052"/>
            <a:chOff x="4054103" y="2430191"/>
            <a:chExt cx="218687" cy="349052"/>
          </a:xfrm>
        </p:grpSpPr>
        <p:sp>
          <p:nvSpPr>
            <p:cNvPr id="9359" name="Google Shape;9359;p6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61"/>
          <p:cNvGrpSpPr/>
          <p:nvPr/>
        </p:nvGrpSpPr>
        <p:grpSpPr>
          <a:xfrm>
            <a:off x="2185128" y="2253299"/>
            <a:ext cx="382758" cy="356595"/>
            <a:chOff x="2185128" y="2427549"/>
            <a:chExt cx="382758" cy="356595"/>
          </a:xfrm>
        </p:grpSpPr>
        <p:sp>
          <p:nvSpPr>
            <p:cNvPr id="9362" name="Google Shape;9362;p6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61"/>
          <p:cNvGrpSpPr/>
          <p:nvPr/>
        </p:nvGrpSpPr>
        <p:grpSpPr>
          <a:xfrm>
            <a:off x="2656907" y="2265043"/>
            <a:ext cx="332757" cy="332343"/>
            <a:chOff x="2656907" y="2439293"/>
            <a:chExt cx="332757" cy="332343"/>
          </a:xfrm>
        </p:grpSpPr>
        <p:sp>
          <p:nvSpPr>
            <p:cNvPr id="9367" name="Google Shape;9367;p6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61"/>
          <p:cNvGrpSpPr/>
          <p:nvPr/>
        </p:nvGrpSpPr>
        <p:grpSpPr>
          <a:xfrm>
            <a:off x="1731523" y="2248366"/>
            <a:ext cx="399435" cy="365698"/>
            <a:chOff x="1731523" y="2422616"/>
            <a:chExt cx="399435" cy="365698"/>
          </a:xfrm>
        </p:grpSpPr>
        <p:sp>
          <p:nvSpPr>
            <p:cNvPr id="9375" name="Google Shape;9375;p6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61"/>
          <p:cNvGrpSpPr/>
          <p:nvPr/>
        </p:nvGrpSpPr>
        <p:grpSpPr>
          <a:xfrm>
            <a:off x="3097241" y="2259314"/>
            <a:ext cx="344883" cy="343387"/>
            <a:chOff x="3097241" y="2433564"/>
            <a:chExt cx="344883" cy="343387"/>
          </a:xfrm>
        </p:grpSpPr>
        <p:sp>
          <p:nvSpPr>
            <p:cNvPr id="9379" name="Google Shape;9379;p6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61"/>
          <p:cNvGrpSpPr/>
          <p:nvPr/>
        </p:nvGrpSpPr>
        <p:grpSpPr>
          <a:xfrm>
            <a:off x="1278299" y="2265043"/>
            <a:ext cx="410829" cy="332343"/>
            <a:chOff x="1278299" y="2439293"/>
            <a:chExt cx="410829" cy="332343"/>
          </a:xfrm>
        </p:grpSpPr>
        <p:sp>
          <p:nvSpPr>
            <p:cNvPr id="9389" name="Google Shape;9389;p6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61"/>
          <p:cNvGrpSpPr/>
          <p:nvPr/>
        </p:nvGrpSpPr>
        <p:grpSpPr>
          <a:xfrm>
            <a:off x="2661459" y="1840751"/>
            <a:ext cx="322508" cy="273494"/>
            <a:chOff x="2661459" y="2015001"/>
            <a:chExt cx="322508" cy="273494"/>
          </a:xfrm>
        </p:grpSpPr>
        <p:sp>
          <p:nvSpPr>
            <p:cNvPr id="9398" name="Google Shape;9398;p6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1"/>
          <p:cNvGrpSpPr/>
          <p:nvPr/>
        </p:nvGrpSpPr>
        <p:grpSpPr>
          <a:xfrm>
            <a:off x="870939" y="2265043"/>
            <a:ext cx="331993" cy="331993"/>
            <a:chOff x="870939" y="2439293"/>
            <a:chExt cx="331993" cy="331993"/>
          </a:xfrm>
        </p:grpSpPr>
        <p:sp>
          <p:nvSpPr>
            <p:cNvPr id="9401" name="Google Shape;9401;p6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61"/>
          <p:cNvGrpSpPr/>
          <p:nvPr/>
        </p:nvGrpSpPr>
        <p:grpSpPr>
          <a:xfrm>
            <a:off x="6644957" y="2282103"/>
            <a:ext cx="371395" cy="278904"/>
            <a:chOff x="6644957" y="2456353"/>
            <a:chExt cx="371395" cy="278904"/>
          </a:xfrm>
        </p:grpSpPr>
        <p:sp>
          <p:nvSpPr>
            <p:cNvPr id="9418" name="Google Shape;9418;p6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61"/>
          <p:cNvGrpSpPr/>
          <p:nvPr/>
        </p:nvGrpSpPr>
        <p:grpSpPr>
          <a:xfrm>
            <a:off x="5388757" y="2240409"/>
            <a:ext cx="260349" cy="362292"/>
            <a:chOff x="5388757" y="2414659"/>
            <a:chExt cx="260349" cy="362292"/>
          </a:xfrm>
        </p:grpSpPr>
        <p:sp>
          <p:nvSpPr>
            <p:cNvPr id="9424" name="Google Shape;9424;p6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61"/>
          <p:cNvGrpSpPr/>
          <p:nvPr/>
        </p:nvGrpSpPr>
        <p:grpSpPr>
          <a:xfrm>
            <a:off x="3567142" y="2731507"/>
            <a:ext cx="348288" cy="340331"/>
            <a:chOff x="3567142" y="2905757"/>
            <a:chExt cx="348288" cy="340331"/>
          </a:xfrm>
        </p:grpSpPr>
        <p:sp>
          <p:nvSpPr>
            <p:cNvPr id="9445" name="Google Shape;9445;p6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61"/>
          <p:cNvGrpSpPr/>
          <p:nvPr/>
        </p:nvGrpSpPr>
        <p:grpSpPr>
          <a:xfrm>
            <a:off x="870939" y="1801571"/>
            <a:ext cx="332375" cy="350071"/>
            <a:chOff x="870939" y="1975821"/>
            <a:chExt cx="332375" cy="350071"/>
          </a:xfrm>
        </p:grpSpPr>
        <p:sp>
          <p:nvSpPr>
            <p:cNvPr id="9451" name="Google Shape;9451;p6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61"/>
          <p:cNvGrpSpPr/>
          <p:nvPr/>
        </p:nvGrpSpPr>
        <p:grpSpPr>
          <a:xfrm>
            <a:off x="7967103" y="2240791"/>
            <a:ext cx="355863" cy="361911"/>
            <a:chOff x="7967103" y="2415041"/>
            <a:chExt cx="355863" cy="361911"/>
          </a:xfrm>
        </p:grpSpPr>
        <p:sp>
          <p:nvSpPr>
            <p:cNvPr id="9456" name="Google Shape;9456;p6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1"/>
          <p:cNvGrpSpPr/>
          <p:nvPr/>
        </p:nvGrpSpPr>
        <p:grpSpPr>
          <a:xfrm>
            <a:off x="7529411" y="2240409"/>
            <a:ext cx="355863" cy="362292"/>
            <a:chOff x="7529411" y="2414659"/>
            <a:chExt cx="355863" cy="362292"/>
          </a:xfrm>
        </p:grpSpPr>
        <p:sp>
          <p:nvSpPr>
            <p:cNvPr id="9468" name="Google Shape;9468;p6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61"/>
          <p:cNvGrpSpPr/>
          <p:nvPr/>
        </p:nvGrpSpPr>
        <p:grpSpPr>
          <a:xfrm>
            <a:off x="5733194" y="2257468"/>
            <a:ext cx="446826" cy="327059"/>
            <a:chOff x="5733194" y="2431718"/>
            <a:chExt cx="446826" cy="327059"/>
          </a:xfrm>
        </p:grpSpPr>
        <p:sp>
          <p:nvSpPr>
            <p:cNvPr id="9481" name="Google Shape;9481;p6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61"/>
          <p:cNvGrpSpPr/>
          <p:nvPr/>
        </p:nvGrpSpPr>
        <p:grpSpPr>
          <a:xfrm>
            <a:off x="4876780" y="2243814"/>
            <a:ext cx="407774" cy="356627"/>
            <a:chOff x="4876780" y="2418064"/>
            <a:chExt cx="407774" cy="356627"/>
          </a:xfrm>
        </p:grpSpPr>
        <p:sp>
          <p:nvSpPr>
            <p:cNvPr id="9485" name="Google Shape;9485;p6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61"/>
          <p:cNvGrpSpPr/>
          <p:nvPr/>
        </p:nvGrpSpPr>
        <p:grpSpPr>
          <a:xfrm>
            <a:off x="7070872" y="2236621"/>
            <a:ext cx="398321" cy="371013"/>
            <a:chOff x="7070872" y="2410871"/>
            <a:chExt cx="398321" cy="371013"/>
          </a:xfrm>
        </p:grpSpPr>
        <p:sp>
          <p:nvSpPr>
            <p:cNvPr id="9494" name="Google Shape;9494;p6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61"/>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9" name="Google Shape;9499;p61"/>
          <p:cNvGrpSpPr/>
          <p:nvPr/>
        </p:nvGrpSpPr>
        <p:grpSpPr>
          <a:xfrm>
            <a:off x="5318259" y="2807861"/>
            <a:ext cx="371013" cy="220787"/>
            <a:chOff x="5318259" y="2982111"/>
            <a:chExt cx="371013" cy="220787"/>
          </a:xfrm>
        </p:grpSpPr>
        <p:sp>
          <p:nvSpPr>
            <p:cNvPr id="9500" name="Google Shape;9500;p6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8" name="Google Shape;9508;p61"/>
          <p:cNvGrpSpPr/>
          <p:nvPr/>
        </p:nvGrpSpPr>
        <p:grpSpPr>
          <a:xfrm>
            <a:off x="7073928" y="2731507"/>
            <a:ext cx="371395" cy="371809"/>
            <a:chOff x="7073928" y="2905757"/>
            <a:chExt cx="371395" cy="371809"/>
          </a:xfrm>
        </p:grpSpPr>
        <p:sp>
          <p:nvSpPr>
            <p:cNvPr id="9509" name="Google Shape;9509;p6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1"/>
          <p:cNvGrpSpPr/>
          <p:nvPr/>
        </p:nvGrpSpPr>
        <p:grpSpPr>
          <a:xfrm>
            <a:off x="6188327" y="2781158"/>
            <a:ext cx="371395" cy="272857"/>
            <a:chOff x="6188327" y="2955408"/>
            <a:chExt cx="371395" cy="272857"/>
          </a:xfrm>
        </p:grpSpPr>
        <p:sp>
          <p:nvSpPr>
            <p:cNvPr id="9513" name="Google Shape;9513;p6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61"/>
          <p:cNvGrpSpPr/>
          <p:nvPr/>
        </p:nvGrpSpPr>
        <p:grpSpPr>
          <a:xfrm>
            <a:off x="7521454" y="2731889"/>
            <a:ext cx="359651" cy="371013"/>
            <a:chOff x="7521454" y="2906139"/>
            <a:chExt cx="359651" cy="371013"/>
          </a:xfrm>
        </p:grpSpPr>
        <p:sp>
          <p:nvSpPr>
            <p:cNvPr id="9516" name="Google Shape;9516;p6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61"/>
          <p:cNvGrpSpPr/>
          <p:nvPr/>
        </p:nvGrpSpPr>
        <p:grpSpPr>
          <a:xfrm>
            <a:off x="5782845" y="2732271"/>
            <a:ext cx="301661" cy="371013"/>
            <a:chOff x="5782845" y="2906521"/>
            <a:chExt cx="301661" cy="371013"/>
          </a:xfrm>
        </p:grpSpPr>
        <p:sp>
          <p:nvSpPr>
            <p:cNvPr id="9522" name="Google Shape;9522;p6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61"/>
          <p:cNvGrpSpPr/>
          <p:nvPr/>
        </p:nvGrpSpPr>
        <p:grpSpPr>
          <a:xfrm>
            <a:off x="3539102" y="2253299"/>
            <a:ext cx="355099" cy="355481"/>
            <a:chOff x="3539102" y="2427549"/>
            <a:chExt cx="355099" cy="355481"/>
          </a:xfrm>
        </p:grpSpPr>
        <p:sp>
          <p:nvSpPr>
            <p:cNvPr id="9526" name="Google Shape;9526;p6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61"/>
          <p:cNvGrpSpPr/>
          <p:nvPr/>
        </p:nvGrpSpPr>
        <p:grpSpPr>
          <a:xfrm>
            <a:off x="6630539" y="2743252"/>
            <a:ext cx="371777" cy="349434"/>
            <a:chOff x="6630539" y="2917502"/>
            <a:chExt cx="371777" cy="349434"/>
          </a:xfrm>
        </p:grpSpPr>
        <p:sp>
          <p:nvSpPr>
            <p:cNvPr id="9529" name="Google Shape;9529;p6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1"/>
          <p:cNvGrpSpPr/>
          <p:nvPr/>
        </p:nvGrpSpPr>
        <p:grpSpPr>
          <a:xfrm>
            <a:off x="2171474" y="3194979"/>
            <a:ext cx="408156" cy="343737"/>
            <a:chOff x="2171474" y="3369229"/>
            <a:chExt cx="408156" cy="343737"/>
          </a:xfrm>
        </p:grpSpPr>
        <p:sp>
          <p:nvSpPr>
            <p:cNvPr id="9537" name="Google Shape;9537;p6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61"/>
          <p:cNvGrpSpPr/>
          <p:nvPr/>
        </p:nvGrpSpPr>
        <p:grpSpPr>
          <a:xfrm>
            <a:off x="4891198" y="2750858"/>
            <a:ext cx="334634" cy="334634"/>
            <a:chOff x="4891198" y="2925108"/>
            <a:chExt cx="334634" cy="334634"/>
          </a:xfrm>
        </p:grpSpPr>
        <p:sp>
          <p:nvSpPr>
            <p:cNvPr id="9542" name="Google Shape;9542;p6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61"/>
          <p:cNvGrpSpPr/>
          <p:nvPr/>
        </p:nvGrpSpPr>
        <p:grpSpPr>
          <a:xfrm>
            <a:off x="7976174" y="2750858"/>
            <a:ext cx="334666" cy="334634"/>
            <a:chOff x="7976174" y="2925108"/>
            <a:chExt cx="334666" cy="334634"/>
          </a:xfrm>
        </p:grpSpPr>
        <p:sp>
          <p:nvSpPr>
            <p:cNvPr id="9551" name="Google Shape;9551;p6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61"/>
          <p:cNvGrpSpPr/>
          <p:nvPr/>
        </p:nvGrpSpPr>
        <p:grpSpPr>
          <a:xfrm>
            <a:off x="3091957" y="3199881"/>
            <a:ext cx="354717" cy="332757"/>
            <a:chOff x="3091957" y="3374131"/>
            <a:chExt cx="354717" cy="332757"/>
          </a:xfrm>
        </p:grpSpPr>
        <p:sp>
          <p:nvSpPr>
            <p:cNvPr id="9561" name="Google Shape;9561;p6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61"/>
          <p:cNvGrpSpPr/>
          <p:nvPr/>
        </p:nvGrpSpPr>
        <p:grpSpPr>
          <a:xfrm>
            <a:off x="3988156" y="3205960"/>
            <a:ext cx="353954" cy="318880"/>
            <a:chOff x="3988156" y="3380210"/>
            <a:chExt cx="353954" cy="318880"/>
          </a:xfrm>
        </p:grpSpPr>
        <p:sp>
          <p:nvSpPr>
            <p:cNvPr id="9568" name="Google Shape;9568;p6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3" name="Google Shape;9573;p61"/>
          <p:cNvGrpSpPr/>
          <p:nvPr/>
        </p:nvGrpSpPr>
        <p:grpSpPr>
          <a:xfrm>
            <a:off x="3541011" y="3193070"/>
            <a:ext cx="348257" cy="346188"/>
            <a:chOff x="3541011" y="3367320"/>
            <a:chExt cx="348257" cy="346188"/>
          </a:xfrm>
        </p:grpSpPr>
        <p:sp>
          <p:nvSpPr>
            <p:cNvPr id="9574" name="Google Shape;9574;p6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61"/>
          <p:cNvGrpSpPr/>
          <p:nvPr/>
        </p:nvGrpSpPr>
        <p:grpSpPr>
          <a:xfrm>
            <a:off x="1314678" y="3183967"/>
            <a:ext cx="334666" cy="365348"/>
            <a:chOff x="1314678" y="3358217"/>
            <a:chExt cx="334666" cy="365348"/>
          </a:xfrm>
        </p:grpSpPr>
        <p:sp>
          <p:nvSpPr>
            <p:cNvPr id="9579" name="Google Shape;9579;p6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61"/>
          <p:cNvGrpSpPr/>
          <p:nvPr/>
        </p:nvGrpSpPr>
        <p:grpSpPr>
          <a:xfrm>
            <a:off x="1748582" y="3198385"/>
            <a:ext cx="359269" cy="335780"/>
            <a:chOff x="1748582" y="3372635"/>
            <a:chExt cx="359269" cy="335780"/>
          </a:xfrm>
        </p:grpSpPr>
        <p:sp>
          <p:nvSpPr>
            <p:cNvPr id="9585" name="Google Shape;9585;p6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6" name="Google Shape;9586;p61"/>
            <p:cNvGrpSpPr/>
            <p:nvPr/>
          </p:nvGrpSpPr>
          <p:grpSpPr>
            <a:xfrm>
              <a:off x="1748582" y="3372635"/>
              <a:ext cx="333520" cy="335780"/>
              <a:chOff x="1748582" y="3372635"/>
              <a:chExt cx="333520" cy="335780"/>
            </a:xfrm>
          </p:grpSpPr>
          <p:sp>
            <p:nvSpPr>
              <p:cNvPr id="9587" name="Google Shape;9587;p6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90" name="Google Shape;9590;p61"/>
          <p:cNvGrpSpPr/>
          <p:nvPr/>
        </p:nvGrpSpPr>
        <p:grpSpPr>
          <a:xfrm>
            <a:off x="2640993" y="3183585"/>
            <a:ext cx="365348" cy="364966"/>
            <a:chOff x="2640993" y="3357835"/>
            <a:chExt cx="365348" cy="364966"/>
          </a:xfrm>
        </p:grpSpPr>
        <p:sp>
          <p:nvSpPr>
            <p:cNvPr id="9591" name="Google Shape;9591;p6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61"/>
          <p:cNvGrpSpPr/>
          <p:nvPr/>
        </p:nvGrpSpPr>
        <p:grpSpPr>
          <a:xfrm>
            <a:off x="4886264" y="3191924"/>
            <a:ext cx="350548" cy="350198"/>
            <a:chOff x="4886264" y="3366174"/>
            <a:chExt cx="350548" cy="350198"/>
          </a:xfrm>
        </p:grpSpPr>
        <p:sp>
          <p:nvSpPr>
            <p:cNvPr id="9602" name="Google Shape;9602;p6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61"/>
          <p:cNvGrpSpPr/>
          <p:nvPr/>
        </p:nvGrpSpPr>
        <p:grpSpPr>
          <a:xfrm>
            <a:off x="5331913" y="3239697"/>
            <a:ext cx="347143" cy="254684"/>
            <a:chOff x="5331913" y="3413947"/>
            <a:chExt cx="347143" cy="254684"/>
          </a:xfrm>
        </p:grpSpPr>
        <p:sp>
          <p:nvSpPr>
            <p:cNvPr id="9616" name="Google Shape;9616;p6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61"/>
          <p:cNvGrpSpPr/>
          <p:nvPr/>
        </p:nvGrpSpPr>
        <p:grpSpPr>
          <a:xfrm>
            <a:off x="5776798" y="3235528"/>
            <a:ext cx="346379" cy="264518"/>
            <a:chOff x="5776798" y="3409778"/>
            <a:chExt cx="346379" cy="264518"/>
          </a:xfrm>
        </p:grpSpPr>
        <p:sp>
          <p:nvSpPr>
            <p:cNvPr id="9623" name="Google Shape;9623;p6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61"/>
          <p:cNvGrpSpPr/>
          <p:nvPr/>
        </p:nvGrpSpPr>
        <p:grpSpPr>
          <a:xfrm>
            <a:off x="7108015" y="3222255"/>
            <a:ext cx="344883" cy="290299"/>
            <a:chOff x="7108015" y="3396505"/>
            <a:chExt cx="344883" cy="290299"/>
          </a:xfrm>
        </p:grpSpPr>
        <p:sp>
          <p:nvSpPr>
            <p:cNvPr id="9630" name="Google Shape;9630;p6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4" name="Google Shape;9634;p61"/>
          <p:cNvGrpSpPr/>
          <p:nvPr/>
        </p:nvGrpSpPr>
        <p:grpSpPr>
          <a:xfrm>
            <a:off x="7551754" y="3216558"/>
            <a:ext cx="344883" cy="301311"/>
            <a:chOff x="7551754" y="3390808"/>
            <a:chExt cx="344883" cy="301311"/>
          </a:xfrm>
        </p:grpSpPr>
        <p:sp>
          <p:nvSpPr>
            <p:cNvPr id="9635" name="Google Shape;9635;p6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61"/>
          <p:cNvGrpSpPr/>
          <p:nvPr/>
        </p:nvGrpSpPr>
        <p:grpSpPr>
          <a:xfrm>
            <a:off x="6707084" y="3213153"/>
            <a:ext cx="261145" cy="308504"/>
            <a:chOff x="6707084" y="3387403"/>
            <a:chExt cx="261145" cy="308504"/>
          </a:xfrm>
        </p:grpSpPr>
        <p:sp>
          <p:nvSpPr>
            <p:cNvPr id="9647" name="Google Shape;9647;p6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61"/>
          <p:cNvGrpSpPr/>
          <p:nvPr/>
        </p:nvGrpSpPr>
        <p:grpSpPr>
          <a:xfrm>
            <a:off x="848978" y="4123387"/>
            <a:ext cx="377824" cy="324418"/>
            <a:chOff x="848978" y="4297637"/>
            <a:chExt cx="377824" cy="324418"/>
          </a:xfrm>
        </p:grpSpPr>
        <p:sp>
          <p:nvSpPr>
            <p:cNvPr id="9652" name="Google Shape;9652;p6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1"/>
          <p:cNvGrpSpPr/>
          <p:nvPr/>
        </p:nvGrpSpPr>
        <p:grpSpPr>
          <a:xfrm>
            <a:off x="1754279" y="4112343"/>
            <a:ext cx="351439" cy="345965"/>
            <a:chOff x="1754279" y="4286593"/>
            <a:chExt cx="351439" cy="345965"/>
          </a:xfrm>
        </p:grpSpPr>
        <p:sp>
          <p:nvSpPr>
            <p:cNvPr id="9655" name="Google Shape;9655;p6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61"/>
          <p:cNvGrpSpPr/>
          <p:nvPr/>
        </p:nvGrpSpPr>
        <p:grpSpPr>
          <a:xfrm>
            <a:off x="3996113" y="4116926"/>
            <a:ext cx="336512" cy="335048"/>
            <a:chOff x="3996113" y="4291176"/>
            <a:chExt cx="336512" cy="335048"/>
          </a:xfrm>
        </p:grpSpPr>
        <p:sp>
          <p:nvSpPr>
            <p:cNvPr id="9661" name="Google Shape;9661;p6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4" name="Google Shape;9664;p61"/>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5" name="Google Shape;9665;p61"/>
          <p:cNvGrpSpPr/>
          <p:nvPr/>
        </p:nvGrpSpPr>
        <p:grpSpPr>
          <a:xfrm>
            <a:off x="2179081" y="4111261"/>
            <a:ext cx="397525" cy="348670"/>
            <a:chOff x="2179081" y="4285511"/>
            <a:chExt cx="397525" cy="348670"/>
          </a:xfrm>
        </p:grpSpPr>
        <p:sp>
          <p:nvSpPr>
            <p:cNvPr id="9666" name="Google Shape;9666;p6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61"/>
          <p:cNvGrpSpPr/>
          <p:nvPr/>
        </p:nvGrpSpPr>
        <p:grpSpPr>
          <a:xfrm>
            <a:off x="3584201" y="4120746"/>
            <a:ext cx="267574" cy="329415"/>
            <a:chOff x="3584201" y="4294996"/>
            <a:chExt cx="267574" cy="329415"/>
          </a:xfrm>
        </p:grpSpPr>
        <p:sp>
          <p:nvSpPr>
            <p:cNvPr id="9669" name="Google Shape;9669;p6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61"/>
          <p:cNvGrpSpPr/>
          <p:nvPr/>
        </p:nvGrpSpPr>
        <p:grpSpPr>
          <a:xfrm>
            <a:off x="3082855" y="4121478"/>
            <a:ext cx="375946" cy="327823"/>
            <a:chOff x="3082855" y="4295728"/>
            <a:chExt cx="375946" cy="327823"/>
          </a:xfrm>
        </p:grpSpPr>
        <p:sp>
          <p:nvSpPr>
            <p:cNvPr id="9674" name="Google Shape;9674;p6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61"/>
          <p:cNvGrpSpPr/>
          <p:nvPr/>
        </p:nvGrpSpPr>
        <p:grpSpPr>
          <a:xfrm>
            <a:off x="2749016" y="4116926"/>
            <a:ext cx="150831" cy="336926"/>
            <a:chOff x="2749016" y="4291176"/>
            <a:chExt cx="150831" cy="336926"/>
          </a:xfrm>
        </p:grpSpPr>
        <p:sp>
          <p:nvSpPr>
            <p:cNvPr id="9686" name="Google Shape;9686;p6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61"/>
          <p:cNvGrpSpPr/>
          <p:nvPr/>
        </p:nvGrpSpPr>
        <p:grpSpPr>
          <a:xfrm>
            <a:off x="7127716" y="4105182"/>
            <a:ext cx="248254" cy="361942"/>
            <a:chOff x="7127716" y="4279432"/>
            <a:chExt cx="248254" cy="361942"/>
          </a:xfrm>
        </p:grpSpPr>
        <p:sp>
          <p:nvSpPr>
            <p:cNvPr id="9691" name="Google Shape;9691;p6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61"/>
          <p:cNvGrpSpPr/>
          <p:nvPr/>
        </p:nvGrpSpPr>
        <p:grpSpPr>
          <a:xfrm>
            <a:off x="7565408" y="4105182"/>
            <a:ext cx="248255" cy="361942"/>
            <a:chOff x="7565408" y="4279432"/>
            <a:chExt cx="248255" cy="361942"/>
          </a:xfrm>
        </p:grpSpPr>
        <p:sp>
          <p:nvSpPr>
            <p:cNvPr id="9701" name="Google Shape;9701;p6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61"/>
          <p:cNvGrpSpPr/>
          <p:nvPr/>
        </p:nvGrpSpPr>
        <p:grpSpPr>
          <a:xfrm>
            <a:off x="6264109" y="4105182"/>
            <a:ext cx="225498" cy="361560"/>
            <a:chOff x="6264109" y="4279432"/>
            <a:chExt cx="225498" cy="361560"/>
          </a:xfrm>
        </p:grpSpPr>
        <p:sp>
          <p:nvSpPr>
            <p:cNvPr id="9710" name="Google Shape;9710;p6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2" name="Google Shape;9712;p61"/>
          <p:cNvGrpSpPr/>
          <p:nvPr/>
        </p:nvGrpSpPr>
        <p:grpSpPr>
          <a:xfrm>
            <a:off x="7929578" y="4110115"/>
            <a:ext cx="395266" cy="351312"/>
            <a:chOff x="7929578" y="4284365"/>
            <a:chExt cx="395266" cy="351312"/>
          </a:xfrm>
        </p:grpSpPr>
        <p:sp>
          <p:nvSpPr>
            <p:cNvPr id="9713" name="Google Shape;9713;p6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61"/>
          <p:cNvGrpSpPr/>
          <p:nvPr/>
        </p:nvGrpSpPr>
        <p:grpSpPr>
          <a:xfrm>
            <a:off x="6595502" y="4149527"/>
            <a:ext cx="426315" cy="332826"/>
            <a:chOff x="6639652" y="4323777"/>
            <a:chExt cx="426315" cy="332826"/>
          </a:xfrm>
        </p:grpSpPr>
        <p:sp>
          <p:nvSpPr>
            <p:cNvPr id="9718" name="Google Shape;9718;p6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61"/>
          <p:cNvGrpSpPr/>
          <p:nvPr/>
        </p:nvGrpSpPr>
        <p:grpSpPr>
          <a:xfrm>
            <a:off x="5357662" y="4123387"/>
            <a:ext cx="287275" cy="326296"/>
            <a:chOff x="5357662" y="4297637"/>
            <a:chExt cx="287275" cy="326296"/>
          </a:xfrm>
        </p:grpSpPr>
        <p:sp>
          <p:nvSpPr>
            <p:cNvPr id="9729" name="Google Shape;9729;p6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4" name="Google Shape;9734;p61"/>
          <p:cNvGrpSpPr/>
          <p:nvPr/>
        </p:nvGrpSpPr>
        <p:grpSpPr>
          <a:xfrm>
            <a:off x="5774124" y="4120300"/>
            <a:ext cx="331611" cy="331674"/>
            <a:chOff x="5774124" y="4294550"/>
            <a:chExt cx="331611" cy="331674"/>
          </a:xfrm>
        </p:grpSpPr>
        <p:sp>
          <p:nvSpPr>
            <p:cNvPr id="9735" name="Google Shape;9735;p6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1"/>
          <p:cNvGrpSpPr/>
          <p:nvPr/>
        </p:nvGrpSpPr>
        <p:grpSpPr>
          <a:xfrm>
            <a:off x="4890434" y="4113139"/>
            <a:ext cx="345997" cy="346029"/>
            <a:chOff x="4890434" y="4287389"/>
            <a:chExt cx="345997" cy="346029"/>
          </a:xfrm>
        </p:grpSpPr>
        <p:sp>
          <p:nvSpPr>
            <p:cNvPr id="9738" name="Google Shape;9738;p6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1"/>
          <p:cNvGrpSpPr/>
          <p:nvPr/>
        </p:nvGrpSpPr>
        <p:grpSpPr>
          <a:xfrm>
            <a:off x="2165809" y="3636809"/>
            <a:ext cx="422542" cy="342973"/>
            <a:chOff x="2165809" y="3811059"/>
            <a:chExt cx="422542" cy="342973"/>
          </a:xfrm>
        </p:grpSpPr>
        <p:sp>
          <p:nvSpPr>
            <p:cNvPr id="9746" name="Google Shape;9746;p6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4" name="Google Shape;9764;p61"/>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5" name="Google Shape;9765;p61"/>
          <p:cNvGrpSpPr/>
          <p:nvPr/>
        </p:nvGrpSpPr>
        <p:grpSpPr>
          <a:xfrm>
            <a:off x="903530" y="3631875"/>
            <a:ext cx="264550" cy="353222"/>
            <a:chOff x="903530" y="3806125"/>
            <a:chExt cx="264550" cy="353222"/>
          </a:xfrm>
        </p:grpSpPr>
        <p:sp>
          <p:nvSpPr>
            <p:cNvPr id="9766" name="Google Shape;9766;p6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61"/>
          <p:cNvGrpSpPr/>
          <p:nvPr/>
        </p:nvGrpSpPr>
        <p:grpSpPr>
          <a:xfrm>
            <a:off x="850092" y="3178684"/>
            <a:ext cx="369517" cy="375660"/>
            <a:chOff x="850092" y="3352934"/>
            <a:chExt cx="369517" cy="375660"/>
          </a:xfrm>
        </p:grpSpPr>
        <p:sp>
          <p:nvSpPr>
            <p:cNvPr id="9771" name="Google Shape;9771;p6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61"/>
          <p:cNvGrpSpPr/>
          <p:nvPr/>
        </p:nvGrpSpPr>
        <p:grpSpPr>
          <a:xfrm>
            <a:off x="2611458" y="3642124"/>
            <a:ext cx="426329" cy="332375"/>
            <a:chOff x="2611458" y="3816374"/>
            <a:chExt cx="426329" cy="332375"/>
          </a:xfrm>
        </p:grpSpPr>
        <p:sp>
          <p:nvSpPr>
            <p:cNvPr id="9777" name="Google Shape;9777;p6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7" name="Google Shape;9787;p61"/>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8" name="Google Shape;9788;p61"/>
          <p:cNvGrpSpPr/>
          <p:nvPr/>
        </p:nvGrpSpPr>
        <p:grpSpPr>
          <a:xfrm>
            <a:off x="4019984" y="3631143"/>
            <a:ext cx="293704" cy="353954"/>
            <a:chOff x="4019984" y="3805393"/>
            <a:chExt cx="293704" cy="353954"/>
          </a:xfrm>
        </p:grpSpPr>
        <p:sp>
          <p:nvSpPr>
            <p:cNvPr id="9789" name="Google Shape;9789;p6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61"/>
          <p:cNvGrpSpPr/>
          <p:nvPr/>
        </p:nvGrpSpPr>
        <p:grpSpPr>
          <a:xfrm>
            <a:off x="8006505" y="3215794"/>
            <a:ext cx="323654" cy="303189"/>
            <a:chOff x="8006505" y="3390044"/>
            <a:chExt cx="323654" cy="303189"/>
          </a:xfrm>
        </p:grpSpPr>
        <p:sp>
          <p:nvSpPr>
            <p:cNvPr id="9792" name="Google Shape;9792;p6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61"/>
          <p:cNvGrpSpPr/>
          <p:nvPr/>
        </p:nvGrpSpPr>
        <p:grpSpPr>
          <a:xfrm>
            <a:off x="1299146" y="3632257"/>
            <a:ext cx="367990" cy="351312"/>
            <a:chOff x="1299146" y="3806507"/>
            <a:chExt cx="367990" cy="351312"/>
          </a:xfrm>
        </p:grpSpPr>
        <p:sp>
          <p:nvSpPr>
            <p:cNvPr id="9799" name="Google Shape;9799;p6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1" name="Google Shape;9801;p61"/>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2" name="Google Shape;9802;p61"/>
          <p:cNvGrpSpPr/>
          <p:nvPr/>
        </p:nvGrpSpPr>
        <p:grpSpPr>
          <a:xfrm>
            <a:off x="7550258" y="3658420"/>
            <a:ext cx="371395" cy="301279"/>
            <a:chOff x="7550258" y="3832670"/>
            <a:chExt cx="371395" cy="301279"/>
          </a:xfrm>
        </p:grpSpPr>
        <p:sp>
          <p:nvSpPr>
            <p:cNvPr id="9803" name="Google Shape;9803;p6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1" name="Google Shape;9821;p61"/>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2" name="Google Shape;9822;p61"/>
          <p:cNvGrpSpPr/>
          <p:nvPr/>
        </p:nvGrpSpPr>
        <p:grpSpPr>
          <a:xfrm>
            <a:off x="6659725" y="3633785"/>
            <a:ext cx="367608" cy="350548"/>
            <a:chOff x="6659725" y="3808035"/>
            <a:chExt cx="367608" cy="350548"/>
          </a:xfrm>
        </p:grpSpPr>
        <p:sp>
          <p:nvSpPr>
            <p:cNvPr id="9823" name="Google Shape;9823;p6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1"/>
          <p:cNvGrpSpPr/>
          <p:nvPr/>
        </p:nvGrpSpPr>
        <p:grpSpPr>
          <a:xfrm>
            <a:off x="6219391" y="3642506"/>
            <a:ext cx="356627" cy="334252"/>
            <a:chOff x="6219391" y="3816756"/>
            <a:chExt cx="356627" cy="334252"/>
          </a:xfrm>
        </p:grpSpPr>
        <p:sp>
          <p:nvSpPr>
            <p:cNvPr id="9826" name="Google Shape;9826;p6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61"/>
          <p:cNvGrpSpPr/>
          <p:nvPr/>
        </p:nvGrpSpPr>
        <p:grpSpPr>
          <a:xfrm>
            <a:off x="5778676" y="3652722"/>
            <a:ext cx="349052" cy="313055"/>
            <a:chOff x="5778676" y="3826972"/>
            <a:chExt cx="349052" cy="313055"/>
          </a:xfrm>
        </p:grpSpPr>
        <p:sp>
          <p:nvSpPr>
            <p:cNvPr id="9831" name="Google Shape;9831;p6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61"/>
          <p:cNvGrpSpPr/>
          <p:nvPr/>
        </p:nvGrpSpPr>
        <p:grpSpPr>
          <a:xfrm>
            <a:off x="5355784" y="3660297"/>
            <a:ext cx="299019" cy="297905"/>
            <a:chOff x="5355784" y="3834547"/>
            <a:chExt cx="299019" cy="297905"/>
          </a:xfrm>
        </p:grpSpPr>
        <p:sp>
          <p:nvSpPr>
            <p:cNvPr id="9837" name="Google Shape;9837;p6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61"/>
          <p:cNvGrpSpPr/>
          <p:nvPr/>
        </p:nvGrpSpPr>
        <p:grpSpPr>
          <a:xfrm>
            <a:off x="8036455" y="3633021"/>
            <a:ext cx="292176" cy="353985"/>
            <a:chOff x="8036455" y="3807271"/>
            <a:chExt cx="292176" cy="353985"/>
          </a:xfrm>
        </p:grpSpPr>
        <p:sp>
          <p:nvSpPr>
            <p:cNvPr id="9842" name="Google Shape;9842;p6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4" name="Google Shape;9844;p6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845" name="Google Shape;9845;p6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846" name="Google Shape;9846;p61"/>
          <p:cNvGrpSpPr/>
          <p:nvPr/>
        </p:nvGrpSpPr>
        <p:grpSpPr>
          <a:xfrm>
            <a:off x="4874902" y="3634549"/>
            <a:ext cx="345615" cy="350835"/>
            <a:chOff x="4874902" y="3808799"/>
            <a:chExt cx="345615" cy="350835"/>
          </a:xfrm>
        </p:grpSpPr>
        <p:sp>
          <p:nvSpPr>
            <p:cNvPr id="9847" name="Google Shape;9847;p6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4" name="Google Shape;9864;p61"/>
          <p:cNvGrpSpPr/>
          <p:nvPr/>
        </p:nvGrpSpPr>
        <p:grpSpPr>
          <a:xfrm>
            <a:off x="3095745" y="3631143"/>
            <a:ext cx="352840" cy="354717"/>
            <a:chOff x="3095745" y="3805393"/>
            <a:chExt cx="352840" cy="354717"/>
          </a:xfrm>
        </p:grpSpPr>
        <p:sp>
          <p:nvSpPr>
            <p:cNvPr id="9865" name="Google Shape;9865;p6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4" name="Shape 9874"/>
        <p:cNvGrpSpPr/>
        <p:nvPr/>
      </p:nvGrpSpPr>
      <p:grpSpPr>
        <a:xfrm>
          <a:off x="0" y="0"/>
          <a:ext cx="0" cy="0"/>
          <a:chOff x="0" y="0"/>
          <a:chExt cx="0" cy="0"/>
        </a:xfrm>
      </p:grpSpPr>
      <p:grpSp>
        <p:nvGrpSpPr>
          <p:cNvPr id="9875" name="Google Shape;9875;p62"/>
          <p:cNvGrpSpPr/>
          <p:nvPr/>
        </p:nvGrpSpPr>
        <p:grpSpPr>
          <a:xfrm>
            <a:off x="2704005" y="4083381"/>
            <a:ext cx="342144" cy="362704"/>
            <a:chOff x="2704005" y="4258781"/>
            <a:chExt cx="342144" cy="362704"/>
          </a:xfrm>
        </p:grpSpPr>
        <p:sp>
          <p:nvSpPr>
            <p:cNvPr id="9876" name="Google Shape;9876;p6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62"/>
          <p:cNvGrpSpPr/>
          <p:nvPr/>
        </p:nvGrpSpPr>
        <p:grpSpPr>
          <a:xfrm>
            <a:off x="2157462" y="4083096"/>
            <a:ext cx="347435" cy="363370"/>
            <a:chOff x="2157462" y="4258496"/>
            <a:chExt cx="347435" cy="363370"/>
          </a:xfrm>
        </p:grpSpPr>
        <p:sp>
          <p:nvSpPr>
            <p:cNvPr id="9884" name="Google Shape;9884;p6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62"/>
          <p:cNvGrpSpPr/>
          <p:nvPr/>
        </p:nvGrpSpPr>
        <p:grpSpPr>
          <a:xfrm>
            <a:off x="4010963" y="3588381"/>
            <a:ext cx="343665" cy="363211"/>
            <a:chOff x="4010963" y="3763781"/>
            <a:chExt cx="343665" cy="363211"/>
          </a:xfrm>
        </p:grpSpPr>
        <p:sp>
          <p:nvSpPr>
            <p:cNvPr id="9888" name="Google Shape;9888;p6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3" name="Google Shape;9893;p62"/>
          <p:cNvGrpSpPr/>
          <p:nvPr/>
        </p:nvGrpSpPr>
        <p:grpSpPr>
          <a:xfrm>
            <a:off x="2214042" y="3635109"/>
            <a:ext cx="368153" cy="311193"/>
            <a:chOff x="2214042" y="3810509"/>
            <a:chExt cx="368153" cy="311193"/>
          </a:xfrm>
        </p:grpSpPr>
        <p:sp>
          <p:nvSpPr>
            <p:cNvPr id="9894" name="Google Shape;9894;p6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62"/>
          <p:cNvGrpSpPr/>
          <p:nvPr/>
        </p:nvGrpSpPr>
        <p:grpSpPr>
          <a:xfrm>
            <a:off x="1797413" y="3606819"/>
            <a:ext cx="367805" cy="367773"/>
            <a:chOff x="1768938" y="3782219"/>
            <a:chExt cx="367805" cy="367773"/>
          </a:xfrm>
        </p:grpSpPr>
        <p:sp>
          <p:nvSpPr>
            <p:cNvPr id="9897" name="Google Shape;9897;p6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62"/>
          <p:cNvGrpSpPr/>
          <p:nvPr/>
        </p:nvGrpSpPr>
        <p:grpSpPr>
          <a:xfrm>
            <a:off x="2681385" y="3623039"/>
            <a:ext cx="325544" cy="327413"/>
            <a:chOff x="2681385" y="3798439"/>
            <a:chExt cx="325544" cy="327413"/>
          </a:xfrm>
        </p:grpSpPr>
        <p:sp>
          <p:nvSpPr>
            <p:cNvPr id="9903" name="Google Shape;9903;p6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0" name="Google Shape;9910;p62"/>
          <p:cNvGrpSpPr/>
          <p:nvPr/>
        </p:nvGrpSpPr>
        <p:grpSpPr>
          <a:xfrm>
            <a:off x="6243928" y="4088102"/>
            <a:ext cx="274254" cy="350824"/>
            <a:chOff x="6243928" y="4263502"/>
            <a:chExt cx="274254" cy="350824"/>
          </a:xfrm>
        </p:grpSpPr>
        <p:sp>
          <p:nvSpPr>
            <p:cNvPr id="9911" name="Google Shape;9911;p6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62"/>
          <p:cNvGrpSpPr/>
          <p:nvPr/>
        </p:nvGrpSpPr>
        <p:grpSpPr>
          <a:xfrm>
            <a:off x="3560600" y="3587938"/>
            <a:ext cx="352345" cy="363655"/>
            <a:chOff x="3560600" y="3763338"/>
            <a:chExt cx="352345" cy="363655"/>
          </a:xfrm>
        </p:grpSpPr>
        <p:sp>
          <p:nvSpPr>
            <p:cNvPr id="9920" name="Google Shape;9920;p6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62"/>
          <p:cNvGrpSpPr/>
          <p:nvPr/>
        </p:nvGrpSpPr>
        <p:grpSpPr>
          <a:xfrm>
            <a:off x="5790556" y="4085852"/>
            <a:ext cx="279513" cy="356083"/>
            <a:chOff x="5790556" y="4261252"/>
            <a:chExt cx="279513" cy="356083"/>
          </a:xfrm>
        </p:grpSpPr>
        <p:sp>
          <p:nvSpPr>
            <p:cNvPr id="9924" name="Google Shape;9924;p6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62"/>
          <p:cNvGrpSpPr/>
          <p:nvPr/>
        </p:nvGrpSpPr>
        <p:grpSpPr>
          <a:xfrm>
            <a:off x="5341333" y="4085852"/>
            <a:ext cx="278752" cy="356463"/>
            <a:chOff x="5341333" y="4261252"/>
            <a:chExt cx="278752" cy="356463"/>
          </a:xfrm>
        </p:grpSpPr>
        <p:sp>
          <p:nvSpPr>
            <p:cNvPr id="9932" name="Google Shape;9932;p6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9" name="Google Shape;9939;p62"/>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0" name="Google Shape;9940;p62"/>
          <p:cNvGrpSpPr/>
          <p:nvPr/>
        </p:nvGrpSpPr>
        <p:grpSpPr>
          <a:xfrm>
            <a:off x="3103646" y="3590676"/>
            <a:ext cx="360233" cy="362451"/>
            <a:chOff x="3107608" y="3763401"/>
            <a:chExt cx="360233" cy="362451"/>
          </a:xfrm>
        </p:grpSpPr>
        <p:sp>
          <p:nvSpPr>
            <p:cNvPr id="9941" name="Google Shape;9941;p6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62"/>
          <p:cNvGrpSpPr/>
          <p:nvPr/>
        </p:nvGrpSpPr>
        <p:grpSpPr>
          <a:xfrm>
            <a:off x="889343" y="3625827"/>
            <a:ext cx="351585" cy="339705"/>
            <a:chOff x="889343" y="3801227"/>
            <a:chExt cx="351585" cy="339705"/>
          </a:xfrm>
        </p:grpSpPr>
        <p:sp>
          <p:nvSpPr>
            <p:cNvPr id="9945" name="Google Shape;9945;p6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62"/>
          <p:cNvGrpSpPr/>
          <p:nvPr/>
        </p:nvGrpSpPr>
        <p:grpSpPr>
          <a:xfrm>
            <a:off x="4896609" y="4085472"/>
            <a:ext cx="278784" cy="355323"/>
            <a:chOff x="4896609" y="4260872"/>
            <a:chExt cx="278784" cy="355323"/>
          </a:xfrm>
        </p:grpSpPr>
        <p:sp>
          <p:nvSpPr>
            <p:cNvPr id="9951" name="Google Shape;9951;p6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62"/>
          <p:cNvGrpSpPr/>
          <p:nvPr/>
        </p:nvGrpSpPr>
        <p:grpSpPr>
          <a:xfrm>
            <a:off x="7598438" y="4090731"/>
            <a:ext cx="260283" cy="345914"/>
            <a:chOff x="7598438" y="4266131"/>
            <a:chExt cx="260283" cy="345914"/>
          </a:xfrm>
        </p:grpSpPr>
        <p:sp>
          <p:nvSpPr>
            <p:cNvPr id="9958" name="Google Shape;9958;p6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62"/>
          <p:cNvGrpSpPr/>
          <p:nvPr/>
        </p:nvGrpSpPr>
        <p:grpSpPr>
          <a:xfrm>
            <a:off x="1767069" y="3184746"/>
            <a:ext cx="286324" cy="348163"/>
            <a:chOff x="1767069" y="3360146"/>
            <a:chExt cx="286324" cy="348163"/>
          </a:xfrm>
        </p:grpSpPr>
        <p:sp>
          <p:nvSpPr>
            <p:cNvPr id="9966" name="Google Shape;9966;p6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3" name="Google Shape;9973;p62"/>
          <p:cNvGrpSpPr/>
          <p:nvPr/>
        </p:nvGrpSpPr>
        <p:grpSpPr>
          <a:xfrm>
            <a:off x="7149944" y="4090731"/>
            <a:ext cx="260283" cy="345914"/>
            <a:chOff x="7149944" y="4266131"/>
            <a:chExt cx="260283" cy="345914"/>
          </a:xfrm>
        </p:grpSpPr>
        <p:sp>
          <p:nvSpPr>
            <p:cNvPr id="9974" name="Google Shape;9974;p6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62"/>
          <p:cNvGrpSpPr/>
          <p:nvPr/>
        </p:nvGrpSpPr>
        <p:grpSpPr>
          <a:xfrm>
            <a:off x="6695051" y="4083951"/>
            <a:ext cx="270104" cy="360233"/>
            <a:chOff x="6695051" y="4259351"/>
            <a:chExt cx="270104" cy="360233"/>
          </a:xfrm>
        </p:grpSpPr>
        <p:sp>
          <p:nvSpPr>
            <p:cNvPr id="9981" name="Google Shape;9981;p6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62"/>
          <p:cNvGrpSpPr/>
          <p:nvPr/>
        </p:nvGrpSpPr>
        <p:grpSpPr>
          <a:xfrm>
            <a:off x="8047661" y="4082051"/>
            <a:ext cx="277263" cy="362514"/>
            <a:chOff x="8047661" y="4257451"/>
            <a:chExt cx="277263" cy="362514"/>
          </a:xfrm>
        </p:grpSpPr>
        <p:sp>
          <p:nvSpPr>
            <p:cNvPr id="9986" name="Google Shape;9986;p6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62"/>
          <p:cNvGrpSpPr/>
          <p:nvPr/>
        </p:nvGrpSpPr>
        <p:grpSpPr>
          <a:xfrm>
            <a:off x="6248078" y="3609068"/>
            <a:ext cx="277263" cy="356115"/>
            <a:chOff x="6248078" y="3784468"/>
            <a:chExt cx="277263" cy="356115"/>
          </a:xfrm>
        </p:grpSpPr>
        <p:sp>
          <p:nvSpPr>
            <p:cNvPr id="9991" name="Google Shape;9991;p6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62"/>
          <p:cNvGrpSpPr/>
          <p:nvPr/>
        </p:nvGrpSpPr>
        <p:grpSpPr>
          <a:xfrm>
            <a:off x="5800725" y="3610589"/>
            <a:ext cx="277644" cy="354594"/>
            <a:chOff x="5800725" y="3785989"/>
            <a:chExt cx="277644" cy="354594"/>
          </a:xfrm>
        </p:grpSpPr>
        <p:sp>
          <p:nvSpPr>
            <p:cNvPr id="9997" name="Google Shape;9997;p6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62"/>
          <p:cNvGrpSpPr/>
          <p:nvPr/>
        </p:nvGrpSpPr>
        <p:grpSpPr>
          <a:xfrm>
            <a:off x="2206122" y="3185348"/>
            <a:ext cx="308183" cy="347561"/>
            <a:chOff x="2206122" y="3360748"/>
            <a:chExt cx="308183" cy="347561"/>
          </a:xfrm>
        </p:grpSpPr>
        <p:sp>
          <p:nvSpPr>
            <p:cNvPr id="10005" name="Google Shape;10005;p6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62"/>
          <p:cNvGrpSpPr/>
          <p:nvPr/>
        </p:nvGrpSpPr>
        <p:grpSpPr>
          <a:xfrm>
            <a:off x="5353403" y="3610209"/>
            <a:ext cx="277992" cy="354974"/>
            <a:chOff x="5353403" y="3785609"/>
            <a:chExt cx="277992" cy="354974"/>
          </a:xfrm>
        </p:grpSpPr>
        <p:sp>
          <p:nvSpPr>
            <p:cNvPr id="10011" name="Google Shape;10011;p6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7" name="Google Shape;10017;p62"/>
          <p:cNvGrpSpPr/>
          <p:nvPr/>
        </p:nvGrpSpPr>
        <p:grpSpPr>
          <a:xfrm>
            <a:off x="4896229" y="3610589"/>
            <a:ext cx="278784" cy="354594"/>
            <a:chOff x="4896229" y="3785989"/>
            <a:chExt cx="278784" cy="354594"/>
          </a:xfrm>
        </p:grpSpPr>
        <p:sp>
          <p:nvSpPr>
            <p:cNvPr id="10018" name="Google Shape;10018;p6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4" name="Google Shape;10024;p62"/>
          <p:cNvGrpSpPr/>
          <p:nvPr/>
        </p:nvGrpSpPr>
        <p:grpSpPr>
          <a:xfrm>
            <a:off x="7592387" y="3612458"/>
            <a:ext cx="273874" cy="351204"/>
            <a:chOff x="7592387" y="3787858"/>
            <a:chExt cx="273874" cy="351204"/>
          </a:xfrm>
        </p:grpSpPr>
        <p:sp>
          <p:nvSpPr>
            <p:cNvPr id="10025" name="Google Shape;10025;p6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62"/>
          <p:cNvGrpSpPr/>
          <p:nvPr/>
        </p:nvGrpSpPr>
        <p:grpSpPr>
          <a:xfrm>
            <a:off x="7145794" y="3612458"/>
            <a:ext cx="274254" cy="350444"/>
            <a:chOff x="7145794" y="3787858"/>
            <a:chExt cx="274254" cy="350444"/>
          </a:xfrm>
        </p:grpSpPr>
        <p:sp>
          <p:nvSpPr>
            <p:cNvPr id="10030" name="Google Shape;10030;p6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6" name="Google Shape;10036;p62"/>
          <p:cNvGrpSpPr/>
          <p:nvPr/>
        </p:nvGrpSpPr>
        <p:grpSpPr>
          <a:xfrm>
            <a:off x="8054060" y="3611698"/>
            <a:ext cx="266334" cy="353834"/>
            <a:chOff x="8054060" y="3787098"/>
            <a:chExt cx="266334" cy="353834"/>
          </a:xfrm>
        </p:grpSpPr>
        <p:sp>
          <p:nvSpPr>
            <p:cNvPr id="10037" name="Google Shape;10037;p6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62"/>
          <p:cNvGrpSpPr/>
          <p:nvPr/>
        </p:nvGrpSpPr>
        <p:grpSpPr>
          <a:xfrm>
            <a:off x="6702211" y="3607199"/>
            <a:ext cx="270104" cy="361754"/>
            <a:chOff x="6702211" y="3782599"/>
            <a:chExt cx="270104" cy="361754"/>
          </a:xfrm>
        </p:grpSpPr>
        <p:sp>
          <p:nvSpPr>
            <p:cNvPr id="10042" name="Google Shape;10042;p6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62"/>
          <p:cNvGrpSpPr/>
          <p:nvPr/>
        </p:nvGrpSpPr>
        <p:grpSpPr>
          <a:xfrm>
            <a:off x="3516886" y="3263327"/>
            <a:ext cx="391854" cy="269922"/>
            <a:chOff x="3516850" y="3406526"/>
            <a:chExt cx="369674" cy="254644"/>
          </a:xfrm>
        </p:grpSpPr>
        <p:sp>
          <p:nvSpPr>
            <p:cNvPr id="10048" name="Google Shape;10048;p6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2"/>
          <p:cNvGrpSpPr/>
          <p:nvPr/>
        </p:nvGrpSpPr>
        <p:grpSpPr>
          <a:xfrm>
            <a:off x="1310655" y="3185127"/>
            <a:ext cx="306314" cy="347403"/>
            <a:chOff x="1310655" y="3360527"/>
            <a:chExt cx="306314" cy="347403"/>
          </a:xfrm>
        </p:grpSpPr>
        <p:sp>
          <p:nvSpPr>
            <p:cNvPr id="10053" name="Google Shape;10053;p6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62"/>
          <p:cNvGrpSpPr/>
          <p:nvPr/>
        </p:nvGrpSpPr>
        <p:grpSpPr>
          <a:xfrm>
            <a:off x="3119678" y="3184746"/>
            <a:ext cx="269343" cy="348543"/>
            <a:chOff x="3119678" y="3360146"/>
            <a:chExt cx="269343" cy="348543"/>
          </a:xfrm>
        </p:grpSpPr>
        <p:sp>
          <p:nvSpPr>
            <p:cNvPr id="10059" name="Google Shape;10059;p6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62"/>
          <p:cNvGrpSpPr/>
          <p:nvPr/>
        </p:nvGrpSpPr>
        <p:grpSpPr>
          <a:xfrm>
            <a:off x="3967213" y="3181547"/>
            <a:ext cx="368185" cy="354753"/>
            <a:chOff x="3967213" y="3356947"/>
            <a:chExt cx="368185" cy="354753"/>
          </a:xfrm>
        </p:grpSpPr>
        <p:sp>
          <p:nvSpPr>
            <p:cNvPr id="10067" name="Google Shape;10067;p6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62"/>
          <p:cNvGrpSpPr/>
          <p:nvPr/>
        </p:nvGrpSpPr>
        <p:grpSpPr>
          <a:xfrm>
            <a:off x="871254" y="3184746"/>
            <a:ext cx="285183" cy="347023"/>
            <a:chOff x="871254" y="3360146"/>
            <a:chExt cx="285183" cy="347023"/>
          </a:xfrm>
        </p:grpSpPr>
        <p:sp>
          <p:nvSpPr>
            <p:cNvPr id="10073" name="Google Shape;10073;p6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62"/>
          <p:cNvGrpSpPr/>
          <p:nvPr/>
        </p:nvGrpSpPr>
        <p:grpSpPr>
          <a:xfrm>
            <a:off x="2665165" y="3184746"/>
            <a:ext cx="281794" cy="349684"/>
            <a:chOff x="2665165" y="3360146"/>
            <a:chExt cx="281794" cy="349684"/>
          </a:xfrm>
        </p:grpSpPr>
        <p:sp>
          <p:nvSpPr>
            <p:cNvPr id="10078" name="Google Shape;10078;p6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62"/>
          <p:cNvGrpSpPr/>
          <p:nvPr/>
        </p:nvGrpSpPr>
        <p:grpSpPr>
          <a:xfrm>
            <a:off x="7156344" y="3172296"/>
            <a:ext cx="264465" cy="353074"/>
            <a:chOff x="7156344" y="3347696"/>
            <a:chExt cx="264465" cy="353074"/>
          </a:xfrm>
        </p:grpSpPr>
        <p:sp>
          <p:nvSpPr>
            <p:cNvPr id="10084" name="Google Shape;10084;p6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9" name="Google Shape;10089;p62"/>
          <p:cNvGrpSpPr/>
          <p:nvPr/>
        </p:nvGrpSpPr>
        <p:grpSpPr>
          <a:xfrm>
            <a:off x="6703732" y="3171536"/>
            <a:ext cx="264813" cy="352693"/>
            <a:chOff x="6703732" y="3346936"/>
            <a:chExt cx="264813" cy="352693"/>
          </a:xfrm>
        </p:grpSpPr>
        <p:sp>
          <p:nvSpPr>
            <p:cNvPr id="10090" name="Google Shape;10090;p6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62"/>
          <p:cNvGrpSpPr/>
          <p:nvPr/>
        </p:nvGrpSpPr>
        <p:grpSpPr>
          <a:xfrm>
            <a:off x="6252228" y="3171536"/>
            <a:ext cx="265193" cy="352693"/>
            <a:chOff x="6252228" y="3346936"/>
            <a:chExt cx="265193" cy="352693"/>
          </a:xfrm>
        </p:grpSpPr>
        <p:sp>
          <p:nvSpPr>
            <p:cNvPr id="10096" name="Google Shape;10096;p6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62"/>
          <p:cNvGrpSpPr/>
          <p:nvPr/>
        </p:nvGrpSpPr>
        <p:grpSpPr>
          <a:xfrm>
            <a:off x="5801105" y="3172296"/>
            <a:ext cx="264813" cy="351933"/>
            <a:chOff x="5801105" y="3347696"/>
            <a:chExt cx="264813" cy="351933"/>
          </a:xfrm>
        </p:grpSpPr>
        <p:sp>
          <p:nvSpPr>
            <p:cNvPr id="10100" name="Google Shape;10100;p6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62"/>
          <p:cNvGrpSpPr/>
          <p:nvPr/>
        </p:nvGrpSpPr>
        <p:grpSpPr>
          <a:xfrm>
            <a:off x="5349253" y="3171536"/>
            <a:ext cx="265922" cy="352693"/>
            <a:chOff x="5349253" y="3346936"/>
            <a:chExt cx="265922" cy="352693"/>
          </a:xfrm>
        </p:grpSpPr>
        <p:sp>
          <p:nvSpPr>
            <p:cNvPr id="10105" name="Google Shape;10105;p6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62"/>
          <p:cNvGrpSpPr/>
          <p:nvPr/>
        </p:nvGrpSpPr>
        <p:grpSpPr>
          <a:xfrm>
            <a:off x="4907159" y="3171536"/>
            <a:ext cx="264845" cy="354214"/>
            <a:chOff x="4907159" y="3346936"/>
            <a:chExt cx="264845" cy="354214"/>
          </a:xfrm>
        </p:grpSpPr>
        <p:sp>
          <p:nvSpPr>
            <p:cNvPr id="10112" name="Google Shape;10112;p6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2"/>
          <p:cNvGrpSpPr/>
          <p:nvPr/>
        </p:nvGrpSpPr>
        <p:grpSpPr>
          <a:xfrm>
            <a:off x="8048421" y="3159086"/>
            <a:ext cx="276503" cy="369674"/>
            <a:chOff x="8048421" y="3334486"/>
            <a:chExt cx="276503" cy="369674"/>
          </a:xfrm>
        </p:grpSpPr>
        <p:sp>
          <p:nvSpPr>
            <p:cNvPr id="10115" name="Google Shape;10115;p6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1" name="Google Shape;10121;p62"/>
          <p:cNvGrpSpPr/>
          <p:nvPr/>
        </p:nvGrpSpPr>
        <p:grpSpPr>
          <a:xfrm>
            <a:off x="7575787" y="3154555"/>
            <a:ext cx="295384" cy="376834"/>
            <a:chOff x="7575787" y="3329955"/>
            <a:chExt cx="295384" cy="376834"/>
          </a:xfrm>
        </p:grpSpPr>
        <p:sp>
          <p:nvSpPr>
            <p:cNvPr id="10122" name="Google Shape;10122;p6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62"/>
          <p:cNvGrpSpPr/>
          <p:nvPr/>
        </p:nvGrpSpPr>
        <p:grpSpPr>
          <a:xfrm>
            <a:off x="864062" y="2709103"/>
            <a:ext cx="264084" cy="347783"/>
            <a:chOff x="864062" y="2884503"/>
            <a:chExt cx="264084" cy="347783"/>
          </a:xfrm>
        </p:grpSpPr>
        <p:sp>
          <p:nvSpPr>
            <p:cNvPr id="10129" name="Google Shape;10129;p6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62"/>
          <p:cNvGrpSpPr/>
          <p:nvPr/>
        </p:nvGrpSpPr>
        <p:grpSpPr>
          <a:xfrm>
            <a:off x="3978523" y="2709261"/>
            <a:ext cx="348955" cy="346516"/>
            <a:chOff x="3978523" y="2884661"/>
            <a:chExt cx="348955" cy="346516"/>
          </a:xfrm>
        </p:grpSpPr>
        <p:sp>
          <p:nvSpPr>
            <p:cNvPr id="10140" name="Google Shape;10140;p6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62"/>
          <p:cNvGrpSpPr/>
          <p:nvPr/>
        </p:nvGrpSpPr>
        <p:grpSpPr>
          <a:xfrm>
            <a:off x="3556255" y="2709863"/>
            <a:ext cx="347435" cy="345534"/>
            <a:chOff x="3527780" y="2885263"/>
            <a:chExt cx="347435" cy="345534"/>
          </a:xfrm>
        </p:grpSpPr>
        <p:sp>
          <p:nvSpPr>
            <p:cNvPr id="10149" name="Google Shape;10149;p6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62"/>
          <p:cNvGrpSpPr/>
          <p:nvPr/>
        </p:nvGrpSpPr>
        <p:grpSpPr>
          <a:xfrm>
            <a:off x="2239671" y="2709103"/>
            <a:ext cx="218053" cy="348543"/>
            <a:chOff x="2239671" y="2884503"/>
            <a:chExt cx="218053" cy="348543"/>
          </a:xfrm>
        </p:grpSpPr>
        <p:sp>
          <p:nvSpPr>
            <p:cNvPr id="10173" name="Google Shape;10173;p6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62"/>
          <p:cNvGrpSpPr/>
          <p:nvPr/>
        </p:nvGrpSpPr>
        <p:grpSpPr>
          <a:xfrm>
            <a:off x="2691555" y="2709103"/>
            <a:ext cx="215044" cy="348924"/>
            <a:chOff x="2691555" y="2884503"/>
            <a:chExt cx="215044" cy="348924"/>
          </a:xfrm>
        </p:grpSpPr>
        <p:sp>
          <p:nvSpPr>
            <p:cNvPr id="10179" name="Google Shape;10179;p6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2"/>
          <p:cNvGrpSpPr/>
          <p:nvPr/>
        </p:nvGrpSpPr>
        <p:grpSpPr>
          <a:xfrm>
            <a:off x="1770459" y="2709103"/>
            <a:ext cx="254644" cy="348828"/>
            <a:chOff x="1770459" y="2884503"/>
            <a:chExt cx="254644" cy="348828"/>
          </a:xfrm>
        </p:grpSpPr>
        <p:sp>
          <p:nvSpPr>
            <p:cNvPr id="10183" name="Google Shape;10183;p6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62"/>
          <p:cNvGrpSpPr/>
          <p:nvPr/>
        </p:nvGrpSpPr>
        <p:grpSpPr>
          <a:xfrm>
            <a:off x="1317466" y="2709483"/>
            <a:ext cx="258382" cy="348543"/>
            <a:chOff x="1317466" y="2884883"/>
            <a:chExt cx="258382" cy="348543"/>
          </a:xfrm>
        </p:grpSpPr>
        <p:sp>
          <p:nvSpPr>
            <p:cNvPr id="10192" name="Google Shape;10192;p6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62"/>
          <p:cNvGrpSpPr/>
          <p:nvPr/>
        </p:nvGrpSpPr>
        <p:grpSpPr>
          <a:xfrm>
            <a:off x="3121167" y="2709483"/>
            <a:ext cx="258414" cy="348543"/>
            <a:chOff x="3121167" y="2884883"/>
            <a:chExt cx="258414" cy="348543"/>
          </a:xfrm>
        </p:grpSpPr>
        <p:sp>
          <p:nvSpPr>
            <p:cNvPr id="10201" name="Google Shape;10201;p6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62"/>
          <p:cNvGrpSpPr/>
          <p:nvPr/>
        </p:nvGrpSpPr>
        <p:grpSpPr>
          <a:xfrm>
            <a:off x="4899999" y="2706695"/>
            <a:ext cx="271244" cy="346801"/>
            <a:chOff x="4899999" y="2882095"/>
            <a:chExt cx="271244" cy="346801"/>
          </a:xfrm>
        </p:grpSpPr>
        <p:sp>
          <p:nvSpPr>
            <p:cNvPr id="10210" name="Google Shape;10210;p6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62"/>
          <p:cNvGrpSpPr/>
          <p:nvPr/>
        </p:nvGrpSpPr>
        <p:grpSpPr>
          <a:xfrm>
            <a:off x="7162775" y="2705713"/>
            <a:ext cx="259523" cy="346294"/>
            <a:chOff x="7162775" y="2881113"/>
            <a:chExt cx="259523" cy="346294"/>
          </a:xfrm>
        </p:grpSpPr>
        <p:sp>
          <p:nvSpPr>
            <p:cNvPr id="10221" name="Google Shape;10221;p6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62"/>
          <p:cNvGrpSpPr/>
          <p:nvPr/>
        </p:nvGrpSpPr>
        <p:grpSpPr>
          <a:xfrm>
            <a:off x="6709751" y="2706442"/>
            <a:ext cx="261075" cy="347815"/>
            <a:chOff x="6709751" y="2881842"/>
            <a:chExt cx="261075" cy="347815"/>
          </a:xfrm>
        </p:grpSpPr>
        <p:sp>
          <p:nvSpPr>
            <p:cNvPr id="10228" name="Google Shape;10228;p6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62"/>
          <p:cNvGrpSpPr/>
          <p:nvPr/>
        </p:nvGrpSpPr>
        <p:grpSpPr>
          <a:xfrm>
            <a:off x="5807156" y="2705713"/>
            <a:ext cx="261043" cy="348163"/>
            <a:chOff x="5807156" y="2881113"/>
            <a:chExt cx="261043" cy="348163"/>
          </a:xfrm>
        </p:grpSpPr>
        <p:sp>
          <p:nvSpPr>
            <p:cNvPr id="10235" name="Google Shape;10235;p6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62"/>
          <p:cNvGrpSpPr/>
          <p:nvPr/>
        </p:nvGrpSpPr>
        <p:grpSpPr>
          <a:xfrm>
            <a:off x="5355653" y="2706093"/>
            <a:ext cx="262184" cy="346643"/>
            <a:chOff x="5355653" y="2881493"/>
            <a:chExt cx="262184" cy="346643"/>
          </a:xfrm>
        </p:grpSpPr>
        <p:sp>
          <p:nvSpPr>
            <p:cNvPr id="10241" name="Google Shape;10241;p6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62"/>
          <p:cNvGrpSpPr/>
          <p:nvPr/>
        </p:nvGrpSpPr>
        <p:grpSpPr>
          <a:xfrm>
            <a:off x="8055961" y="2706442"/>
            <a:ext cx="260283" cy="345914"/>
            <a:chOff x="8055961" y="2881842"/>
            <a:chExt cx="260283" cy="345914"/>
          </a:xfrm>
        </p:grpSpPr>
        <p:sp>
          <p:nvSpPr>
            <p:cNvPr id="10247" name="Google Shape;10247;p6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62"/>
          <p:cNvGrpSpPr/>
          <p:nvPr/>
        </p:nvGrpSpPr>
        <p:grpSpPr>
          <a:xfrm>
            <a:off x="7609368" y="2718512"/>
            <a:ext cx="264813" cy="353105"/>
            <a:chOff x="7609368" y="2893912"/>
            <a:chExt cx="264813" cy="353105"/>
          </a:xfrm>
        </p:grpSpPr>
        <p:sp>
          <p:nvSpPr>
            <p:cNvPr id="10252" name="Google Shape;10252;p6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62"/>
          <p:cNvGrpSpPr/>
          <p:nvPr/>
        </p:nvGrpSpPr>
        <p:grpSpPr>
          <a:xfrm>
            <a:off x="6248458" y="2694372"/>
            <a:ext cx="270864" cy="360645"/>
            <a:chOff x="6248458" y="2869772"/>
            <a:chExt cx="270864" cy="360645"/>
          </a:xfrm>
        </p:grpSpPr>
        <p:sp>
          <p:nvSpPr>
            <p:cNvPr id="10259" name="Google Shape;10259;p6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4" name="Google Shape;10264;p62"/>
          <p:cNvGrpSpPr/>
          <p:nvPr/>
        </p:nvGrpSpPr>
        <p:grpSpPr>
          <a:xfrm>
            <a:off x="3075928" y="2270398"/>
            <a:ext cx="363243" cy="300675"/>
            <a:chOff x="3075928" y="2445798"/>
            <a:chExt cx="363243" cy="300675"/>
          </a:xfrm>
        </p:grpSpPr>
        <p:sp>
          <p:nvSpPr>
            <p:cNvPr id="10265" name="Google Shape;10265;p6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2"/>
          <p:cNvGrpSpPr/>
          <p:nvPr/>
        </p:nvGrpSpPr>
        <p:grpSpPr>
          <a:xfrm>
            <a:off x="2633105" y="2256459"/>
            <a:ext cx="363243" cy="328585"/>
            <a:chOff x="2633105" y="2431859"/>
            <a:chExt cx="363243" cy="328585"/>
          </a:xfrm>
        </p:grpSpPr>
        <p:sp>
          <p:nvSpPr>
            <p:cNvPr id="10277" name="Google Shape;10277;p6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62"/>
          <p:cNvGrpSpPr/>
          <p:nvPr/>
        </p:nvGrpSpPr>
        <p:grpSpPr>
          <a:xfrm>
            <a:off x="2189142" y="2245910"/>
            <a:ext cx="365904" cy="350064"/>
            <a:chOff x="2189142" y="2421310"/>
            <a:chExt cx="365904" cy="350064"/>
          </a:xfrm>
        </p:grpSpPr>
        <p:sp>
          <p:nvSpPr>
            <p:cNvPr id="10286" name="Google Shape;10286;p6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5" name="Google Shape;10295;p62"/>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6" name="Google Shape;10296;p62"/>
          <p:cNvGrpSpPr/>
          <p:nvPr/>
        </p:nvGrpSpPr>
        <p:grpSpPr>
          <a:xfrm>
            <a:off x="3961923" y="2310917"/>
            <a:ext cx="364415" cy="220936"/>
            <a:chOff x="3961923" y="2486317"/>
            <a:chExt cx="364415" cy="220936"/>
          </a:xfrm>
        </p:grpSpPr>
        <p:sp>
          <p:nvSpPr>
            <p:cNvPr id="10297" name="Google Shape;10297;p6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1" name="Google Shape;10301;p62"/>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2" name="Google Shape;10302;p62"/>
          <p:cNvGrpSpPr/>
          <p:nvPr/>
        </p:nvGrpSpPr>
        <p:grpSpPr>
          <a:xfrm>
            <a:off x="1303876" y="2243977"/>
            <a:ext cx="363275" cy="354626"/>
            <a:chOff x="1303876" y="2419377"/>
            <a:chExt cx="363275" cy="354626"/>
          </a:xfrm>
        </p:grpSpPr>
        <p:sp>
          <p:nvSpPr>
            <p:cNvPr id="10303" name="Google Shape;10303;p6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2"/>
          <p:cNvGrpSpPr/>
          <p:nvPr/>
        </p:nvGrpSpPr>
        <p:grpSpPr>
          <a:xfrm>
            <a:off x="861053" y="2239510"/>
            <a:ext cx="362134" cy="363623"/>
            <a:chOff x="861053" y="2414910"/>
            <a:chExt cx="362134" cy="363623"/>
          </a:xfrm>
        </p:grpSpPr>
        <p:sp>
          <p:nvSpPr>
            <p:cNvPr id="10312" name="Google Shape;10312;p6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62"/>
          <p:cNvGrpSpPr/>
          <p:nvPr/>
        </p:nvGrpSpPr>
        <p:grpSpPr>
          <a:xfrm>
            <a:off x="7594288" y="2239859"/>
            <a:ext cx="279513" cy="355735"/>
            <a:chOff x="7594288" y="2415259"/>
            <a:chExt cx="279513" cy="355735"/>
          </a:xfrm>
        </p:grpSpPr>
        <p:sp>
          <p:nvSpPr>
            <p:cNvPr id="10318" name="Google Shape;10318;p6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62"/>
          <p:cNvGrpSpPr/>
          <p:nvPr/>
        </p:nvGrpSpPr>
        <p:grpSpPr>
          <a:xfrm>
            <a:off x="7145794" y="2240239"/>
            <a:ext cx="278784" cy="355735"/>
            <a:chOff x="7145794" y="2415639"/>
            <a:chExt cx="278784" cy="355735"/>
          </a:xfrm>
        </p:grpSpPr>
        <p:sp>
          <p:nvSpPr>
            <p:cNvPr id="10325" name="Google Shape;10325;p6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62"/>
          <p:cNvGrpSpPr/>
          <p:nvPr/>
        </p:nvGrpSpPr>
        <p:grpSpPr>
          <a:xfrm>
            <a:off x="6698441" y="2239130"/>
            <a:ext cx="277644" cy="357984"/>
            <a:chOff x="6698441" y="2414530"/>
            <a:chExt cx="277644" cy="357984"/>
          </a:xfrm>
        </p:grpSpPr>
        <p:sp>
          <p:nvSpPr>
            <p:cNvPr id="10336" name="Google Shape;10336;p6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2"/>
          <p:cNvGrpSpPr/>
          <p:nvPr/>
        </p:nvGrpSpPr>
        <p:grpSpPr>
          <a:xfrm>
            <a:off x="4897750" y="2240239"/>
            <a:ext cx="279513" cy="357255"/>
            <a:chOff x="4897750" y="2415639"/>
            <a:chExt cx="279513" cy="357255"/>
          </a:xfrm>
        </p:grpSpPr>
        <p:sp>
          <p:nvSpPr>
            <p:cNvPr id="10343" name="Google Shape;10343;p6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62"/>
          <p:cNvGrpSpPr/>
          <p:nvPr/>
        </p:nvGrpSpPr>
        <p:grpSpPr>
          <a:xfrm>
            <a:off x="5812066" y="2240619"/>
            <a:ext cx="264813" cy="353454"/>
            <a:chOff x="5812066" y="2416019"/>
            <a:chExt cx="264813" cy="353454"/>
          </a:xfrm>
        </p:grpSpPr>
        <p:sp>
          <p:nvSpPr>
            <p:cNvPr id="10352" name="Google Shape;10352;p6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2"/>
          <p:cNvGrpSpPr/>
          <p:nvPr/>
        </p:nvGrpSpPr>
        <p:grpSpPr>
          <a:xfrm>
            <a:off x="8054820" y="2240999"/>
            <a:ext cx="264433" cy="353454"/>
            <a:chOff x="8054820" y="2416399"/>
            <a:chExt cx="264433" cy="353454"/>
          </a:xfrm>
        </p:grpSpPr>
        <p:sp>
          <p:nvSpPr>
            <p:cNvPr id="10360" name="Google Shape;10360;p6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62"/>
          <p:cNvGrpSpPr/>
          <p:nvPr/>
        </p:nvGrpSpPr>
        <p:grpSpPr>
          <a:xfrm>
            <a:off x="5356413" y="2237990"/>
            <a:ext cx="271212" cy="361374"/>
            <a:chOff x="5356413" y="2413390"/>
            <a:chExt cx="271212" cy="361374"/>
          </a:xfrm>
        </p:grpSpPr>
        <p:sp>
          <p:nvSpPr>
            <p:cNvPr id="10367" name="Google Shape;10367;p6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2"/>
          <p:cNvGrpSpPr/>
          <p:nvPr/>
        </p:nvGrpSpPr>
        <p:grpSpPr>
          <a:xfrm>
            <a:off x="6255238" y="2236849"/>
            <a:ext cx="271244" cy="360994"/>
            <a:chOff x="6255238" y="2412249"/>
            <a:chExt cx="271244" cy="360994"/>
          </a:xfrm>
        </p:grpSpPr>
        <p:sp>
          <p:nvSpPr>
            <p:cNvPr id="10373" name="Google Shape;10373;p6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62"/>
          <p:cNvGrpSpPr/>
          <p:nvPr/>
        </p:nvGrpSpPr>
        <p:grpSpPr>
          <a:xfrm>
            <a:off x="2185372" y="1782399"/>
            <a:ext cx="366664" cy="366981"/>
            <a:chOff x="2185372" y="1957799"/>
            <a:chExt cx="366664" cy="366981"/>
          </a:xfrm>
        </p:grpSpPr>
        <p:sp>
          <p:nvSpPr>
            <p:cNvPr id="10380" name="Google Shape;10380;p6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2"/>
          <p:cNvGrpSpPr/>
          <p:nvPr/>
        </p:nvGrpSpPr>
        <p:grpSpPr>
          <a:xfrm>
            <a:off x="1737258" y="1812971"/>
            <a:ext cx="370814" cy="307359"/>
            <a:chOff x="1737258" y="1988371"/>
            <a:chExt cx="370814" cy="307359"/>
          </a:xfrm>
        </p:grpSpPr>
        <p:sp>
          <p:nvSpPr>
            <p:cNvPr id="10389" name="Google Shape;10389;p6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2"/>
          <p:cNvGrpSpPr/>
          <p:nvPr/>
        </p:nvGrpSpPr>
        <p:grpSpPr>
          <a:xfrm>
            <a:off x="848983" y="1814111"/>
            <a:ext cx="369294" cy="304350"/>
            <a:chOff x="848983" y="1989511"/>
            <a:chExt cx="369294" cy="304350"/>
          </a:xfrm>
        </p:grpSpPr>
        <p:sp>
          <p:nvSpPr>
            <p:cNvPr id="10394" name="Google Shape;10394;p6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62"/>
          <p:cNvGrpSpPr/>
          <p:nvPr/>
        </p:nvGrpSpPr>
        <p:grpSpPr>
          <a:xfrm>
            <a:off x="3074027" y="1808377"/>
            <a:ext cx="380604" cy="313854"/>
            <a:chOff x="3074027" y="1983777"/>
            <a:chExt cx="380604" cy="313854"/>
          </a:xfrm>
        </p:grpSpPr>
        <p:sp>
          <p:nvSpPr>
            <p:cNvPr id="10400" name="Google Shape;10400;p6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62"/>
          <p:cNvGrpSpPr/>
          <p:nvPr/>
        </p:nvGrpSpPr>
        <p:grpSpPr>
          <a:xfrm>
            <a:off x="3522521" y="1800457"/>
            <a:ext cx="367013" cy="331278"/>
            <a:chOff x="3522521" y="1975857"/>
            <a:chExt cx="367013" cy="331278"/>
          </a:xfrm>
        </p:grpSpPr>
        <p:sp>
          <p:nvSpPr>
            <p:cNvPr id="10406" name="Google Shape;10406;p6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62"/>
          <p:cNvGrpSpPr/>
          <p:nvPr/>
        </p:nvGrpSpPr>
        <p:grpSpPr>
          <a:xfrm>
            <a:off x="2630824" y="1801566"/>
            <a:ext cx="368185" cy="330454"/>
            <a:chOff x="2630824" y="1976966"/>
            <a:chExt cx="368185" cy="330454"/>
          </a:xfrm>
        </p:grpSpPr>
        <p:sp>
          <p:nvSpPr>
            <p:cNvPr id="10414" name="Google Shape;10414;p6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62"/>
          <p:cNvGrpSpPr/>
          <p:nvPr/>
        </p:nvGrpSpPr>
        <p:grpSpPr>
          <a:xfrm>
            <a:off x="1293706" y="1791016"/>
            <a:ext cx="369294" cy="350444"/>
            <a:chOff x="1293706" y="1966416"/>
            <a:chExt cx="369294" cy="350444"/>
          </a:xfrm>
        </p:grpSpPr>
        <p:sp>
          <p:nvSpPr>
            <p:cNvPr id="10423" name="Google Shape;10423;p6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62"/>
          <p:cNvGrpSpPr/>
          <p:nvPr/>
        </p:nvGrpSpPr>
        <p:grpSpPr>
          <a:xfrm>
            <a:off x="3967213" y="1800077"/>
            <a:ext cx="368185" cy="331816"/>
            <a:chOff x="3967213" y="1975477"/>
            <a:chExt cx="368185" cy="331816"/>
          </a:xfrm>
        </p:grpSpPr>
        <p:sp>
          <p:nvSpPr>
            <p:cNvPr id="10432" name="Google Shape;10432;p6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62"/>
          <p:cNvGrpSpPr/>
          <p:nvPr/>
        </p:nvGrpSpPr>
        <p:grpSpPr>
          <a:xfrm>
            <a:off x="8047661" y="1793646"/>
            <a:ext cx="279132" cy="356875"/>
            <a:chOff x="8047661" y="1969046"/>
            <a:chExt cx="279132" cy="356875"/>
          </a:xfrm>
        </p:grpSpPr>
        <p:sp>
          <p:nvSpPr>
            <p:cNvPr id="10436" name="Google Shape;10436;p6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2"/>
          <p:cNvGrpSpPr/>
          <p:nvPr/>
        </p:nvGrpSpPr>
        <p:grpSpPr>
          <a:xfrm>
            <a:off x="7596157" y="1792759"/>
            <a:ext cx="279544" cy="358142"/>
            <a:chOff x="7596157" y="1968159"/>
            <a:chExt cx="279544" cy="358142"/>
          </a:xfrm>
        </p:grpSpPr>
        <p:sp>
          <p:nvSpPr>
            <p:cNvPr id="10441" name="Google Shape;10441;p6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62"/>
          <p:cNvGrpSpPr/>
          <p:nvPr/>
        </p:nvGrpSpPr>
        <p:grpSpPr>
          <a:xfrm>
            <a:off x="7147315" y="1793646"/>
            <a:ext cx="279513" cy="357636"/>
            <a:chOff x="7147315" y="1969046"/>
            <a:chExt cx="279513" cy="357636"/>
          </a:xfrm>
        </p:grpSpPr>
        <p:sp>
          <p:nvSpPr>
            <p:cNvPr id="10448" name="Google Shape;10448;p6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62"/>
          <p:cNvGrpSpPr/>
          <p:nvPr/>
        </p:nvGrpSpPr>
        <p:grpSpPr>
          <a:xfrm>
            <a:off x="6697681" y="1792917"/>
            <a:ext cx="280305" cy="359093"/>
            <a:chOff x="6697681" y="1968317"/>
            <a:chExt cx="280305" cy="359093"/>
          </a:xfrm>
        </p:grpSpPr>
        <p:sp>
          <p:nvSpPr>
            <p:cNvPr id="10456" name="Google Shape;10456;p6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62"/>
          <p:cNvGrpSpPr/>
          <p:nvPr/>
        </p:nvGrpSpPr>
        <p:grpSpPr>
          <a:xfrm>
            <a:off x="6248839" y="1792537"/>
            <a:ext cx="280273" cy="358744"/>
            <a:chOff x="6248839" y="1967937"/>
            <a:chExt cx="280273" cy="358744"/>
          </a:xfrm>
        </p:grpSpPr>
        <p:sp>
          <p:nvSpPr>
            <p:cNvPr id="10464" name="Google Shape;10464;p6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62"/>
          <p:cNvGrpSpPr/>
          <p:nvPr/>
        </p:nvGrpSpPr>
        <p:grpSpPr>
          <a:xfrm>
            <a:off x="5801485" y="1793646"/>
            <a:ext cx="279164" cy="357794"/>
            <a:chOff x="5801485" y="1969046"/>
            <a:chExt cx="279164" cy="357794"/>
          </a:xfrm>
        </p:grpSpPr>
        <p:sp>
          <p:nvSpPr>
            <p:cNvPr id="10471" name="Google Shape;10471;p6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2"/>
          <p:cNvGrpSpPr/>
          <p:nvPr/>
        </p:nvGrpSpPr>
        <p:grpSpPr>
          <a:xfrm>
            <a:off x="5352643" y="1793646"/>
            <a:ext cx="278404" cy="358364"/>
            <a:chOff x="5352643" y="1969046"/>
            <a:chExt cx="278404" cy="358364"/>
          </a:xfrm>
        </p:grpSpPr>
        <p:sp>
          <p:nvSpPr>
            <p:cNvPr id="10485" name="Google Shape;10485;p6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62"/>
          <p:cNvGrpSpPr/>
          <p:nvPr/>
        </p:nvGrpSpPr>
        <p:grpSpPr>
          <a:xfrm>
            <a:off x="4897750" y="1792917"/>
            <a:ext cx="279132" cy="358364"/>
            <a:chOff x="4897750" y="1968317"/>
            <a:chExt cx="279132" cy="358364"/>
          </a:xfrm>
        </p:grpSpPr>
        <p:sp>
          <p:nvSpPr>
            <p:cNvPr id="10490" name="Google Shape;10490;p6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3" name="Google Shape;10503;p62"/>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4" name="Google Shape;10504;p62"/>
          <p:cNvGrpSpPr/>
          <p:nvPr/>
        </p:nvGrpSpPr>
        <p:grpSpPr>
          <a:xfrm>
            <a:off x="1767449" y="1337644"/>
            <a:ext cx="324403" cy="347783"/>
            <a:chOff x="1767449" y="1513044"/>
            <a:chExt cx="324403" cy="347783"/>
          </a:xfrm>
        </p:grpSpPr>
        <p:sp>
          <p:nvSpPr>
            <p:cNvPr id="10505" name="Google Shape;10505;p6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62"/>
          <p:cNvGrpSpPr/>
          <p:nvPr/>
        </p:nvGrpSpPr>
        <p:grpSpPr>
          <a:xfrm>
            <a:off x="4007193" y="1337327"/>
            <a:ext cx="320633" cy="348100"/>
            <a:chOff x="4007193" y="1512727"/>
            <a:chExt cx="320633" cy="348100"/>
          </a:xfrm>
        </p:grpSpPr>
        <p:sp>
          <p:nvSpPr>
            <p:cNvPr id="10515" name="Google Shape;10515;p6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62"/>
          <p:cNvGrpSpPr/>
          <p:nvPr/>
        </p:nvGrpSpPr>
        <p:grpSpPr>
          <a:xfrm>
            <a:off x="3530425" y="1333347"/>
            <a:ext cx="368175" cy="344594"/>
            <a:chOff x="3530425" y="1508747"/>
            <a:chExt cx="368175" cy="344594"/>
          </a:xfrm>
        </p:grpSpPr>
        <p:sp>
          <p:nvSpPr>
            <p:cNvPr id="10521" name="Google Shape;10521;p6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62"/>
          <p:cNvGrpSpPr/>
          <p:nvPr/>
        </p:nvGrpSpPr>
        <p:grpSpPr>
          <a:xfrm>
            <a:off x="3127598" y="1337834"/>
            <a:ext cx="289714" cy="347593"/>
            <a:chOff x="3127598" y="1513234"/>
            <a:chExt cx="289714" cy="347593"/>
          </a:xfrm>
        </p:grpSpPr>
        <p:sp>
          <p:nvSpPr>
            <p:cNvPr id="10526" name="Google Shape;10526;p6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62"/>
          <p:cNvGrpSpPr/>
          <p:nvPr/>
        </p:nvGrpSpPr>
        <p:grpSpPr>
          <a:xfrm>
            <a:off x="2662884" y="1337644"/>
            <a:ext cx="322914" cy="348543"/>
            <a:chOff x="2662884" y="1513044"/>
            <a:chExt cx="322914" cy="348543"/>
          </a:xfrm>
        </p:grpSpPr>
        <p:sp>
          <p:nvSpPr>
            <p:cNvPr id="10532" name="Google Shape;10532;p6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62"/>
          <p:cNvGrpSpPr/>
          <p:nvPr/>
        </p:nvGrpSpPr>
        <p:grpSpPr>
          <a:xfrm>
            <a:off x="2232511" y="1337359"/>
            <a:ext cx="299534" cy="348068"/>
            <a:chOff x="2232511" y="1512759"/>
            <a:chExt cx="299534" cy="348068"/>
          </a:xfrm>
        </p:grpSpPr>
        <p:sp>
          <p:nvSpPr>
            <p:cNvPr id="10543" name="Google Shape;10543;p6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62"/>
          <p:cNvGrpSpPr/>
          <p:nvPr/>
        </p:nvGrpSpPr>
        <p:grpSpPr>
          <a:xfrm>
            <a:off x="1331406" y="1337961"/>
            <a:ext cx="301784" cy="348607"/>
            <a:chOff x="1331406" y="1513361"/>
            <a:chExt cx="301784" cy="348607"/>
          </a:xfrm>
        </p:grpSpPr>
        <p:sp>
          <p:nvSpPr>
            <p:cNvPr id="10555" name="Google Shape;10555;p6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62"/>
          <p:cNvGrpSpPr/>
          <p:nvPr/>
        </p:nvGrpSpPr>
        <p:grpSpPr>
          <a:xfrm>
            <a:off x="7144274" y="1324814"/>
            <a:ext cx="282174" cy="355735"/>
            <a:chOff x="7144274" y="1500214"/>
            <a:chExt cx="282174" cy="355735"/>
          </a:xfrm>
        </p:grpSpPr>
        <p:sp>
          <p:nvSpPr>
            <p:cNvPr id="10560" name="Google Shape;10560;p6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62"/>
          <p:cNvGrpSpPr/>
          <p:nvPr/>
        </p:nvGrpSpPr>
        <p:grpSpPr>
          <a:xfrm>
            <a:off x="6685262" y="1324814"/>
            <a:ext cx="289682" cy="354594"/>
            <a:chOff x="6685262" y="1500214"/>
            <a:chExt cx="289682" cy="354594"/>
          </a:xfrm>
        </p:grpSpPr>
        <p:sp>
          <p:nvSpPr>
            <p:cNvPr id="10567" name="Google Shape;10567;p6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62"/>
          <p:cNvGrpSpPr/>
          <p:nvPr/>
        </p:nvGrpSpPr>
        <p:grpSpPr>
          <a:xfrm>
            <a:off x="6200938" y="1325194"/>
            <a:ext cx="322154" cy="355355"/>
            <a:chOff x="6200938" y="1500594"/>
            <a:chExt cx="322154" cy="355355"/>
          </a:xfrm>
        </p:grpSpPr>
        <p:sp>
          <p:nvSpPr>
            <p:cNvPr id="10572" name="Google Shape;10572;p6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62"/>
          <p:cNvGrpSpPr/>
          <p:nvPr/>
        </p:nvGrpSpPr>
        <p:grpSpPr>
          <a:xfrm>
            <a:off x="5289631" y="1324814"/>
            <a:ext cx="332355" cy="354974"/>
            <a:chOff x="5289631" y="1500214"/>
            <a:chExt cx="332355" cy="354974"/>
          </a:xfrm>
        </p:grpSpPr>
        <p:sp>
          <p:nvSpPr>
            <p:cNvPr id="10578" name="Google Shape;10578;p6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62"/>
          <p:cNvGrpSpPr/>
          <p:nvPr/>
        </p:nvGrpSpPr>
        <p:grpSpPr>
          <a:xfrm>
            <a:off x="5748295" y="1324433"/>
            <a:ext cx="323294" cy="356115"/>
            <a:chOff x="5748295" y="1499833"/>
            <a:chExt cx="323294" cy="356115"/>
          </a:xfrm>
        </p:grpSpPr>
        <p:sp>
          <p:nvSpPr>
            <p:cNvPr id="10585" name="Google Shape;10585;p6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2"/>
          <p:cNvGrpSpPr/>
          <p:nvPr/>
        </p:nvGrpSpPr>
        <p:grpSpPr>
          <a:xfrm>
            <a:off x="8047661" y="1325637"/>
            <a:ext cx="278404" cy="355260"/>
            <a:chOff x="8047661" y="1501037"/>
            <a:chExt cx="278404" cy="355260"/>
          </a:xfrm>
        </p:grpSpPr>
        <p:sp>
          <p:nvSpPr>
            <p:cNvPr id="10593" name="Google Shape;10593;p6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62"/>
          <p:cNvGrpSpPr/>
          <p:nvPr/>
        </p:nvGrpSpPr>
        <p:grpSpPr>
          <a:xfrm>
            <a:off x="4903389" y="1324814"/>
            <a:ext cx="267854" cy="355735"/>
            <a:chOff x="4903389" y="1500214"/>
            <a:chExt cx="267854" cy="355735"/>
          </a:xfrm>
        </p:grpSpPr>
        <p:sp>
          <p:nvSpPr>
            <p:cNvPr id="10598" name="Google Shape;10598;p6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62"/>
          <p:cNvGrpSpPr/>
          <p:nvPr/>
        </p:nvGrpSpPr>
        <p:grpSpPr>
          <a:xfrm>
            <a:off x="7613518" y="1325954"/>
            <a:ext cx="264433" cy="353074"/>
            <a:chOff x="7613518" y="1501354"/>
            <a:chExt cx="264433" cy="353074"/>
          </a:xfrm>
        </p:grpSpPr>
        <p:sp>
          <p:nvSpPr>
            <p:cNvPr id="10604" name="Google Shape;10604;p6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0" name="Google Shape;10610;p62"/>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611" name="Google Shape;10611;p62"/>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15" name="Shape 10615"/>
        <p:cNvGrpSpPr/>
        <p:nvPr/>
      </p:nvGrpSpPr>
      <p:grpSpPr>
        <a:xfrm>
          <a:off x="0" y="0"/>
          <a:ext cx="0" cy="0"/>
          <a:chOff x="0" y="0"/>
          <a:chExt cx="0" cy="0"/>
        </a:xfrm>
      </p:grpSpPr>
      <p:grpSp>
        <p:nvGrpSpPr>
          <p:cNvPr id="10616" name="Google Shape;10616;p63"/>
          <p:cNvGrpSpPr/>
          <p:nvPr/>
        </p:nvGrpSpPr>
        <p:grpSpPr>
          <a:xfrm>
            <a:off x="1757085" y="1325225"/>
            <a:ext cx="371069" cy="359396"/>
            <a:chOff x="1757085" y="1500675"/>
            <a:chExt cx="371069" cy="359396"/>
          </a:xfrm>
        </p:grpSpPr>
        <p:sp>
          <p:nvSpPr>
            <p:cNvPr id="10617" name="Google Shape;10617;p6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63"/>
          <p:cNvGrpSpPr/>
          <p:nvPr/>
        </p:nvGrpSpPr>
        <p:grpSpPr>
          <a:xfrm>
            <a:off x="2774209" y="1779241"/>
            <a:ext cx="116693" cy="374186"/>
            <a:chOff x="2774209" y="1954691"/>
            <a:chExt cx="116693" cy="374186"/>
          </a:xfrm>
        </p:grpSpPr>
        <p:sp>
          <p:nvSpPr>
            <p:cNvPr id="10647" name="Google Shape;10647;p6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63"/>
          <p:cNvGrpSpPr/>
          <p:nvPr/>
        </p:nvGrpSpPr>
        <p:grpSpPr>
          <a:xfrm>
            <a:off x="4017435" y="1324462"/>
            <a:ext cx="315092" cy="359397"/>
            <a:chOff x="4017435" y="1499912"/>
            <a:chExt cx="315092" cy="359397"/>
          </a:xfrm>
        </p:grpSpPr>
        <p:sp>
          <p:nvSpPr>
            <p:cNvPr id="10650" name="Google Shape;10650;p6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63"/>
          <p:cNvGrpSpPr/>
          <p:nvPr/>
        </p:nvGrpSpPr>
        <p:grpSpPr>
          <a:xfrm>
            <a:off x="3963652" y="1824309"/>
            <a:ext cx="374154" cy="284050"/>
            <a:chOff x="3963652" y="1999759"/>
            <a:chExt cx="374154" cy="284050"/>
          </a:xfrm>
        </p:grpSpPr>
        <p:sp>
          <p:nvSpPr>
            <p:cNvPr id="10653" name="Google Shape;10653;p6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6" name="Google Shape;10656;p63"/>
          <p:cNvGrpSpPr/>
          <p:nvPr/>
        </p:nvGrpSpPr>
        <p:grpSpPr>
          <a:xfrm>
            <a:off x="1777536" y="1839416"/>
            <a:ext cx="376444" cy="253772"/>
            <a:chOff x="1777536" y="2014866"/>
            <a:chExt cx="376444" cy="253772"/>
          </a:xfrm>
        </p:grpSpPr>
        <p:sp>
          <p:nvSpPr>
            <p:cNvPr id="10657" name="Google Shape;10657;p6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2" name="Google Shape;10662;p63"/>
          <p:cNvGrpSpPr/>
          <p:nvPr/>
        </p:nvGrpSpPr>
        <p:grpSpPr>
          <a:xfrm>
            <a:off x="1309875" y="1881876"/>
            <a:ext cx="374154" cy="169680"/>
            <a:chOff x="1309875" y="2057326"/>
            <a:chExt cx="374154" cy="169680"/>
          </a:xfrm>
        </p:grpSpPr>
        <p:sp>
          <p:nvSpPr>
            <p:cNvPr id="10663" name="Google Shape;10663;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4" name="Google Shape;10674;p63"/>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5" name="Google Shape;10675;p63"/>
          <p:cNvGrpSpPr/>
          <p:nvPr/>
        </p:nvGrpSpPr>
        <p:grpSpPr>
          <a:xfrm>
            <a:off x="2347450" y="1779114"/>
            <a:ext cx="113639" cy="373168"/>
            <a:chOff x="2347450" y="1954564"/>
            <a:chExt cx="113639" cy="373168"/>
          </a:xfrm>
        </p:grpSpPr>
        <p:sp>
          <p:nvSpPr>
            <p:cNvPr id="10676" name="Google Shape;10676;p6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8" name="Google Shape;10678;p63"/>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9" name="Google Shape;10679;p63"/>
          <p:cNvGrpSpPr/>
          <p:nvPr/>
        </p:nvGrpSpPr>
        <p:grpSpPr>
          <a:xfrm>
            <a:off x="3110102" y="1324430"/>
            <a:ext cx="330613" cy="358379"/>
            <a:chOff x="3110102" y="1499880"/>
            <a:chExt cx="330613" cy="358379"/>
          </a:xfrm>
        </p:grpSpPr>
        <p:sp>
          <p:nvSpPr>
            <p:cNvPr id="10680" name="Google Shape;10680;p6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7" name="Google Shape;10687;p63"/>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8" name="Google Shape;10688;p63"/>
          <p:cNvGrpSpPr/>
          <p:nvPr/>
        </p:nvGrpSpPr>
        <p:grpSpPr>
          <a:xfrm>
            <a:off x="3485575" y="1824309"/>
            <a:ext cx="373772" cy="284050"/>
            <a:chOff x="3531200" y="1999759"/>
            <a:chExt cx="373772" cy="284050"/>
          </a:xfrm>
        </p:grpSpPr>
        <p:sp>
          <p:nvSpPr>
            <p:cNvPr id="10689" name="Google Shape;10689;p6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63"/>
          <p:cNvGrpSpPr/>
          <p:nvPr/>
        </p:nvGrpSpPr>
        <p:grpSpPr>
          <a:xfrm>
            <a:off x="2667058" y="1324843"/>
            <a:ext cx="330231" cy="359015"/>
            <a:chOff x="2667058" y="1500293"/>
            <a:chExt cx="330231" cy="359015"/>
          </a:xfrm>
        </p:grpSpPr>
        <p:sp>
          <p:nvSpPr>
            <p:cNvPr id="10694" name="Google Shape;10694;p6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3"/>
          <p:cNvGrpSpPr/>
          <p:nvPr/>
        </p:nvGrpSpPr>
        <p:grpSpPr>
          <a:xfrm>
            <a:off x="3567553" y="1324462"/>
            <a:ext cx="320022" cy="359778"/>
            <a:chOff x="3567553" y="1499912"/>
            <a:chExt cx="320022" cy="359778"/>
          </a:xfrm>
        </p:grpSpPr>
        <p:sp>
          <p:nvSpPr>
            <p:cNvPr id="10713" name="Google Shape;10713;p6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63"/>
          <p:cNvGrpSpPr/>
          <p:nvPr/>
        </p:nvGrpSpPr>
        <p:grpSpPr>
          <a:xfrm>
            <a:off x="1309875" y="1324462"/>
            <a:ext cx="359015" cy="358633"/>
            <a:chOff x="1309875" y="1499912"/>
            <a:chExt cx="359015" cy="358633"/>
          </a:xfrm>
        </p:grpSpPr>
        <p:sp>
          <p:nvSpPr>
            <p:cNvPr id="10720" name="Google Shape;10720;p6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63"/>
          <p:cNvGrpSpPr/>
          <p:nvPr/>
        </p:nvGrpSpPr>
        <p:grpSpPr>
          <a:xfrm>
            <a:off x="2219466" y="1324843"/>
            <a:ext cx="330613" cy="359015"/>
            <a:chOff x="2219466" y="1500293"/>
            <a:chExt cx="330613" cy="359015"/>
          </a:xfrm>
        </p:grpSpPr>
        <p:sp>
          <p:nvSpPr>
            <p:cNvPr id="10730" name="Google Shape;10730;p6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63"/>
          <p:cNvGrpSpPr/>
          <p:nvPr/>
        </p:nvGrpSpPr>
        <p:grpSpPr>
          <a:xfrm>
            <a:off x="5343544" y="1333908"/>
            <a:ext cx="244676" cy="351095"/>
            <a:chOff x="5343544" y="1509358"/>
            <a:chExt cx="244676" cy="351095"/>
          </a:xfrm>
        </p:grpSpPr>
        <p:sp>
          <p:nvSpPr>
            <p:cNvPr id="10733" name="Google Shape;10733;p6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3"/>
          <p:cNvGrpSpPr/>
          <p:nvPr/>
        </p:nvGrpSpPr>
        <p:grpSpPr>
          <a:xfrm>
            <a:off x="4882340" y="1333908"/>
            <a:ext cx="246171" cy="351095"/>
            <a:chOff x="4882340" y="1509358"/>
            <a:chExt cx="246171" cy="351095"/>
          </a:xfrm>
        </p:grpSpPr>
        <p:sp>
          <p:nvSpPr>
            <p:cNvPr id="10737" name="Google Shape;10737;p6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63"/>
          <p:cNvGrpSpPr/>
          <p:nvPr/>
        </p:nvGrpSpPr>
        <p:grpSpPr>
          <a:xfrm>
            <a:off x="6273204" y="1333558"/>
            <a:ext cx="236343" cy="351445"/>
            <a:chOff x="6273204" y="1509008"/>
            <a:chExt cx="236343" cy="351445"/>
          </a:xfrm>
        </p:grpSpPr>
        <p:sp>
          <p:nvSpPr>
            <p:cNvPr id="10743" name="Google Shape;10743;p6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5" name="Google Shape;10745;p63"/>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6" name="Google Shape;10746;p63"/>
          <p:cNvGrpSpPr/>
          <p:nvPr/>
        </p:nvGrpSpPr>
        <p:grpSpPr>
          <a:xfrm>
            <a:off x="7219530" y="1332794"/>
            <a:ext cx="191625" cy="352209"/>
            <a:chOff x="7219530" y="1508244"/>
            <a:chExt cx="191625" cy="352209"/>
          </a:xfrm>
        </p:grpSpPr>
        <p:sp>
          <p:nvSpPr>
            <p:cNvPr id="10747" name="Google Shape;10747;p6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63"/>
          <p:cNvGrpSpPr/>
          <p:nvPr/>
        </p:nvGrpSpPr>
        <p:grpSpPr>
          <a:xfrm>
            <a:off x="7699309" y="1333176"/>
            <a:ext cx="154922" cy="351827"/>
            <a:chOff x="7699309" y="1508626"/>
            <a:chExt cx="154922" cy="351827"/>
          </a:xfrm>
        </p:grpSpPr>
        <p:sp>
          <p:nvSpPr>
            <p:cNvPr id="10750" name="Google Shape;10750;p6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63"/>
          <p:cNvGrpSpPr/>
          <p:nvPr/>
        </p:nvGrpSpPr>
        <p:grpSpPr>
          <a:xfrm>
            <a:off x="8161690" y="1333558"/>
            <a:ext cx="153396" cy="351064"/>
            <a:chOff x="8161690" y="1509008"/>
            <a:chExt cx="153396" cy="351064"/>
          </a:xfrm>
        </p:grpSpPr>
        <p:sp>
          <p:nvSpPr>
            <p:cNvPr id="10758" name="Google Shape;10758;p6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63"/>
          <p:cNvGrpSpPr/>
          <p:nvPr/>
        </p:nvGrpSpPr>
        <p:grpSpPr>
          <a:xfrm>
            <a:off x="6746940" y="1333431"/>
            <a:ext cx="213221" cy="352304"/>
            <a:chOff x="6746940" y="1508881"/>
            <a:chExt cx="213221" cy="352304"/>
          </a:xfrm>
        </p:grpSpPr>
        <p:sp>
          <p:nvSpPr>
            <p:cNvPr id="10763" name="Google Shape;10763;p6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7" name="Google Shape;10767;p63"/>
          <p:cNvGrpSpPr/>
          <p:nvPr/>
        </p:nvGrpSpPr>
        <p:grpSpPr>
          <a:xfrm>
            <a:off x="5770336" y="1832165"/>
            <a:ext cx="350682" cy="292097"/>
            <a:chOff x="5770336" y="2007615"/>
            <a:chExt cx="350682" cy="292097"/>
          </a:xfrm>
        </p:grpSpPr>
        <p:sp>
          <p:nvSpPr>
            <p:cNvPr id="10768" name="Google Shape;10768;p6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63"/>
          <p:cNvGrpSpPr/>
          <p:nvPr/>
        </p:nvGrpSpPr>
        <p:grpSpPr>
          <a:xfrm>
            <a:off x="5326878" y="1804908"/>
            <a:ext cx="350332" cy="346229"/>
            <a:chOff x="5326878" y="1980358"/>
            <a:chExt cx="350332" cy="346229"/>
          </a:xfrm>
        </p:grpSpPr>
        <p:sp>
          <p:nvSpPr>
            <p:cNvPr id="10773" name="Google Shape;10773;p6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7" name="Google Shape;10777;p63"/>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8" name="Google Shape;10778;p63"/>
          <p:cNvGrpSpPr/>
          <p:nvPr/>
        </p:nvGrpSpPr>
        <p:grpSpPr>
          <a:xfrm>
            <a:off x="4883835" y="1817121"/>
            <a:ext cx="350300" cy="323043"/>
            <a:chOff x="4883835" y="1992571"/>
            <a:chExt cx="350300" cy="323043"/>
          </a:xfrm>
        </p:grpSpPr>
        <p:sp>
          <p:nvSpPr>
            <p:cNvPr id="10779" name="Google Shape;10779;p6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5" name="Google Shape;10785;p63"/>
          <p:cNvGrpSpPr/>
          <p:nvPr/>
        </p:nvGrpSpPr>
        <p:grpSpPr>
          <a:xfrm>
            <a:off x="7548967" y="1803477"/>
            <a:ext cx="333285" cy="349950"/>
            <a:chOff x="7548967" y="1978927"/>
            <a:chExt cx="333285" cy="349950"/>
          </a:xfrm>
        </p:grpSpPr>
        <p:sp>
          <p:nvSpPr>
            <p:cNvPr id="10786" name="Google Shape;10786;p6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3" name="Google Shape;10793;p63"/>
          <p:cNvGrpSpPr/>
          <p:nvPr/>
        </p:nvGrpSpPr>
        <p:grpSpPr>
          <a:xfrm>
            <a:off x="6214142" y="1803477"/>
            <a:ext cx="346515" cy="350300"/>
            <a:chOff x="6214142" y="1978927"/>
            <a:chExt cx="346515" cy="350300"/>
          </a:xfrm>
        </p:grpSpPr>
        <p:sp>
          <p:nvSpPr>
            <p:cNvPr id="10794" name="Google Shape;10794;p6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63"/>
          <p:cNvGrpSpPr/>
          <p:nvPr/>
        </p:nvGrpSpPr>
        <p:grpSpPr>
          <a:xfrm>
            <a:off x="7105923" y="1803095"/>
            <a:ext cx="333285" cy="350682"/>
            <a:chOff x="7105923" y="1978545"/>
            <a:chExt cx="333285" cy="350682"/>
          </a:xfrm>
        </p:grpSpPr>
        <p:sp>
          <p:nvSpPr>
            <p:cNvPr id="10797" name="Google Shape;10797;p6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4" name="Google Shape;10804;p63"/>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3"/>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6" name="Google Shape;10806;p63"/>
          <p:cNvGrpSpPr/>
          <p:nvPr/>
        </p:nvGrpSpPr>
        <p:grpSpPr>
          <a:xfrm>
            <a:off x="3616406" y="2246902"/>
            <a:ext cx="203393" cy="351827"/>
            <a:chOff x="3616406" y="2422352"/>
            <a:chExt cx="203393" cy="351827"/>
          </a:xfrm>
        </p:grpSpPr>
        <p:sp>
          <p:nvSpPr>
            <p:cNvPr id="10807" name="Google Shape;10807;p6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63"/>
          <p:cNvGrpSpPr/>
          <p:nvPr/>
        </p:nvGrpSpPr>
        <p:grpSpPr>
          <a:xfrm>
            <a:off x="878187" y="2246520"/>
            <a:ext cx="272696" cy="351827"/>
            <a:chOff x="913012" y="2421970"/>
            <a:chExt cx="272696" cy="351827"/>
          </a:xfrm>
        </p:grpSpPr>
        <p:sp>
          <p:nvSpPr>
            <p:cNvPr id="10810" name="Google Shape;10810;p6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4" name="Google Shape;10814;p63"/>
          <p:cNvGrpSpPr/>
          <p:nvPr/>
        </p:nvGrpSpPr>
        <p:grpSpPr>
          <a:xfrm>
            <a:off x="2274743" y="2246902"/>
            <a:ext cx="255649" cy="351445"/>
            <a:chOff x="2274743" y="2422352"/>
            <a:chExt cx="255649" cy="351445"/>
          </a:xfrm>
        </p:grpSpPr>
        <p:sp>
          <p:nvSpPr>
            <p:cNvPr id="10815" name="Google Shape;10815;p6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3"/>
          <p:cNvGrpSpPr/>
          <p:nvPr/>
        </p:nvGrpSpPr>
        <p:grpSpPr>
          <a:xfrm>
            <a:off x="2708723" y="2245789"/>
            <a:ext cx="246552" cy="352558"/>
            <a:chOff x="2708723" y="2421239"/>
            <a:chExt cx="246552" cy="352558"/>
          </a:xfrm>
        </p:grpSpPr>
        <p:sp>
          <p:nvSpPr>
            <p:cNvPr id="10819" name="Google Shape;10819;p6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63"/>
          <p:cNvGrpSpPr/>
          <p:nvPr/>
        </p:nvGrpSpPr>
        <p:grpSpPr>
          <a:xfrm>
            <a:off x="1835485" y="2246902"/>
            <a:ext cx="259433" cy="350714"/>
            <a:chOff x="1835485" y="2422352"/>
            <a:chExt cx="259433" cy="350714"/>
          </a:xfrm>
        </p:grpSpPr>
        <p:sp>
          <p:nvSpPr>
            <p:cNvPr id="10822" name="Google Shape;10822;p6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63"/>
          <p:cNvGrpSpPr/>
          <p:nvPr/>
        </p:nvGrpSpPr>
        <p:grpSpPr>
          <a:xfrm>
            <a:off x="3150240" y="2246902"/>
            <a:ext cx="212489" cy="351445"/>
            <a:chOff x="3150240" y="2422352"/>
            <a:chExt cx="212489" cy="351445"/>
          </a:xfrm>
        </p:grpSpPr>
        <p:sp>
          <p:nvSpPr>
            <p:cNvPr id="10830" name="Google Shape;10830;p6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63"/>
          <p:cNvGrpSpPr/>
          <p:nvPr/>
        </p:nvGrpSpPr>
        <p:grpSpPr>
          <a:xfrm>
            <a:off x="1367060" y="2246679"/>
            <a:ext cx="269261" cy="352050"/>
            <a:chOff x="1367060" y="2422129"/>
            <a:chExt cx="269261" cy="352050"/>
          </a:xfrm>
        </p:grpSpPr>
        <p:sp>
          <p:nvSpPr>
            <p:cNvPr id="10833" name="Google Shape;10833;p6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47" name="Google Shape;10847;p63"/>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8" name="Google Shape;10848;p63"/>
          <p:cNvGrpSpPr/>
          <p:nvPr/>
        </p:nvGrpSpPr>
        <p:grpSpPr>
          <a:xfrm>
            <a:off x="4882690" y="2249955"/>
            <a:ext cx="274573" cy="350682"/>
            <a:chOff x="4882690" y="2425405"/>
            <a:chExt cx="274573" cy="350682"/>
          </a:xfrm>
        </p:grpSpPr>
        <p:sp>
          <p:nvSpPr>
            <p:cNvPr id="10849" name="Google Shape;10849;p6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63"/>
          <p:cNvGrpSpPr/>
          <p:nvPr/>
        </p:nvGrpSpPr>
        <p:grpSpPr>
          <a:xfrm>
            <a:off x="6627639" y="2268434"/>
            <a:ext cx="355993" cy="313247"/>
            <a:chOff x="6627639" y="2443884"/>
            <a:chExt cx="355993" cy="313247"/>
          </a:xfrm>
        </p:grpSpPr>
        <p:sp>
          <p:nvSpPr>
            <p:cNvPr id="10852" name="Google Shape;10852;p6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63"/>
          <p:cNvGrpSpPr/>
          <p:nvPr/>
        </p:nvGrpSpPr>
        <p:grpSpPr>
          <a:xfrm>
            <a:off x="6183451" y="2286690"/>
            <a:ext cx="351445" cy="277976"/>
            <a:chOff x="6183451" y="2462140"/>
            <a:chExt cx="351445" cy="277976"/>
          </a:xfrm>
        </p:grpSpPr>
        <p:sp>
          <p:nvSpPr>
            <p:cNvPr id="10856" name="Google Shape;10856;p6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63"/>
          <p:cNvGrpSpPr/>
          <p:nvPr/>
        </p:nvGrpSpPr>
        <p:grpSpPr>
          <a:xfrm>
            <a:off x="5735477" y="2254408"/>
            <a:ext cx="353354" cy="341299"/>
            <a:chOff x="5735477" y="2429858"/>
            <a:chExt cx="353354" cy="341299"/>
          </a:xfrm>
        </p:grpSpPr>
        <p:sp>
          <p:nvSpPr>
            <p:cNvPr id="10864" name="Google Shape;10864;p6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63"/>
          <p:cNvGrpSpPr/>
          <p:nvPr/>
        </p:nvGrpSpPr>
        <p:grpSpPr>
          <a:xfrm>
            <a:off x="5243735" y="2271523"/>
            <a:ext cx="405255" cy="275499"/>
            <a:chOff x="5283337" y="2478774"/>
            <a:chExt cx="358633" cy="243913"/>
          </a:xfrm>
        </p:grpSpPr>
        <p:sp>
          <p:nvSpPr>
            <p:cNvPr id="10871" name="Google Shape;10871;p6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63"/>
          <p:cNvGrpSpPr/>
          <p:nvPr/>
        </p:nvGrpSpPr>
        <p:grpSpPr>
          <a:xfrm>
            <a:off x="7964753" y="2295373"/>
            <a:ext cx="362068" cy="258670"/>
            <a:chOff x="7964753" y="2470823"/>
            <a:chExt cx="362068" cy="258670"/>
          </a:xfrm>
        </p:grpSpPr>
        <p:sp>
          <p:nvSpPr>
            <p:cNvPr id="10889" name="Google Shape;10889;p6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63"/>
          <p:cNvGrpSpPr/>
          <p:nvPr/>
        </p:nvGrpSpPr>
        <p:grpSpPr>
          <a:xfrm>
            <a:off x="7524349" y="2280997"/>
            <a:ext cx="350332" cy="288948"/>
            <a:chOff x="7524349" y="2456447"/>
            <a:chExt cx="350332" cy="288948"/>
          </a:xfrm>
        </p:grpSpPr>
        <p:sp>
          <p:nvSpPr>
            <p:cNvPr id="10899" name="Google Shape;10899;p6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63"/>
          <p:cNvGrpSpPr/>
          <p:nvPr/>
        </p:nvGrpSpPr>
        <p:grpSpPr>
          <a:xfrm>
            <a:off x="3972749" y="2718761"/>
            <a:ext cx="355230" cy="356725"/>
            <a:chOff x="3972749" y="2894211"/>
            <a:chExt cx="355230" cy="356725"/>
          </a:xfrm>
        </p:grpSpPr>
        <p:sp>
          <p:nvSpPr>
            <p:cNvPr id="10905" name="Google Shape;10905;p6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0" name="Google Shape;10910;p63"/>
          <p:cNvGrpSpPr/>
          <p:nvPr/>
        </p:nvGrpSpPr>
        <p:grpSpPr>
          <a:xfrm>
            <a:off x="3527797" y="2743346"/>
            <a:ext cx="355993" cy="307904"/>
            <a:chOff x="3527797" y="2918796"/>
            <a:chExt cx="355993" cy="307904"/>
          </a:xfrm>
        </p:grpSpPr>
        <p:sp>
          <p:nvSpPr>
            <p:cNvPr id="10911" name="Google Shape;10911;p6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63"/>
          <p:cNvGrpSpPr/>
          <p:nvPr/>
        </p:nvGrpSpPr>
        <p:grpSpPr>
          <a:xfrm>
            <a:off x="3082845" y="2745509"/>
            <a:ext cx="356375" cy="302338"/>
            <a:chOff x="3082845" y="2920959"/>
            <a:chExt cx="356375" cy="302338"/>
          </a:xfrm>
        </p:grpSpPr>
        <p:sp>
          <p:nvSpPr>
            <p:cNvPr id="10922" name="Google Shape;10922;p6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63"/>
          <p:cNvGrpSpPr/>
          <p:nvPr/>
        </p:nvGrpSpPr>
        <p:grpSpPr>
          <a:xfrm>
            <a:off x="2639038" y="2719492"/>
            <a:ext cx="355612" cy="355612"/>
            <a:chOff x="2639038" y="2894942"/>
            <a:chExt cx="355612" cy="355612"/>
          </a:xfrm>
        </p:grpSpPr>
        <p:sp>
          <p:nvSpPr>
            <p:cNvPr id="10925" name="Google Shape;10925;p6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63"/>
          <p:cNvGrpSpPr/>
          <p:nvPr/>
        </p:nvGrpSpPr>
        <p:grpSpPr>
          <a:xfrm>
            <a:off x="2194468" y="2763415"/>
            <a:ext cx="355993" cy="267766"/>
            <a:chOff x="2194468" y="2938865"/>
            <a:chExt cx="355993" cy="267766"/>
          </a:xfrm>
        </p:grpSpPr>
        <p:sp>
          <p:nvSpPr>
            <p:cNvPr id="10928" name="Google Shape;10928;p6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63"/>
          <p:cNvGrpSpPr/>
          <p:nvPr/>
        </p:nvGrpSpPr>
        <p:grpSpPr>
          <a:xfrm>
            <a:off x="1749897" y="2719111"/>
            <a:ext cx="355993" cy="355612"/>
            <a:chOff x="1749897" y="2894561"/>
            <a:chExt cx="355993" cy="355612"/>
          </a:xfrm>
        </p:grpSpPr>
        <p:sp>
          <p:nvSpPr>
            <p:cNvPr id="10949" name="Google Shape;10949;p6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63"/>
          <p:cNvGrpSpPr/>
          <p:nvPr/>
        </p:nvGrpSpPr>
        <p:grpSpPr>
          <a:xfrm>
            <a:off x="1305327" y="2718761"/>
            <a:ext cx="357520" cy="357488"/>
            <a:chOff x="1305327" y="2894211"/>
            <a:chExt cx="357520" cy="357488"/>
          </a:xfrm>
        </p:grpSpPr>
        <p:sp>
          <p:nvSpPr>
            <p:cNvPr id="10961" name="Google Shape;10961;p6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63"/>
          <p:cNvGrpSpPr/>
          <p:nvPr/>
        </p:nvGrpSpPr>
        <p:grpSpPr>
          <a:xfrm>
            <a:off x="853950" y="2719270"/>
            <a:ext cx="364104" cy="353290"/>
            <a:chOff x="853950" y="2894720"/>
            <a:chExt cx="364104" cy="353290"/>
          </a:xfrm>
        </p:grpSpPr>
        <p:sp>
          <p:nvSpPr>
            <p:cNvPr id="10967" name="Google Shape;10967;p6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63"/>
          <p:cNvGrpSpPr/>
          <p:nvPr/>
        </p:nvGrpSpPr>
        <p:grpSpPr>
          <a:xfrm>
            <a:off x="7066548" y="2737144"/>
            <a:ext cx="352209" cy="334938"/>
            <a:chOff x="7066548" y="2912594"/>
            <a:chExt cx="352209" cy="334938"/>
          </a:xfrm>
        </p:grpSpPr>
        <p:sp>
          <p:nvSpPr>
            <p:cNvPr id="10975" name="Google Shape;10975;p6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1" name="Google Shape;10981;p63"/>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3"/>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3" name="Google Shape;10983;p63"/>
          <p:cNvGrpSpPr/>
          <p:nvPr/>
        </p:nvGrpSpPr>
        <p:grpSpPr>
          <a:xfrm>
            <a:off x="7541397" y="2729352"/>
            <a:ext cx="318495" cy="352209"/>
            <a:chOff x="7541397" y="2904802"/>
            <a:chExt cx="318495" cy="352209"/>
          </a:xfrm>
        </p:grpSpPr>
        <p:sp>
          <p:nvSpPr>
            <p:cNvPr id="10984" name="Google Shape;10984;p6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3"/>
          <p:cNvGrpSpPr/>
          <p:nvPr/>
        </p:nvGrpSpPr>
        <p:grpSpPr>
          <a:xfrm>
            <a:off x="8003015" y="2728589"/>
            <a:ext cx="306759" cy="351445"/>
            <a:chOff x="8003015" y="2904039"/>
            <a:chExt cx="306759" cy="351445"/>
          </a:xfrm>
        </p:grpSpPr>
        <p:sp>
          <p:nvSpPr>
            <p:cNvPr id="10987" name="Google Shape;10987;p6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63"/>
          <p:cNvGrpSpPr/>
          <p:nvPr/>
        </p:nvGrpSpPr>
        <p:grpSpPr>
          <a:xfrm>
            <a:off x="5687770" y="2710046"/>
            <a:ext cx="369638" cy="369606"/>
            <a:chOff x="5687770" y="2885496"/>
            <a:chExt cx="369638" cy="369606"/>
          </a:xfrm>
        </p:grpSpPr>
        <p:sp>
          <p:nvSpPr>
            <p:cNvPr id="10994" name="Google Shape;10994;p6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63"/>
          <p:cNvGrpSpPr/>
          <p:nvPr/>
        </p:nvGrpSpPr>
        <p:grpSpPr>
          <a:xfrm>
            <a:off x="4881958" y="2729352"/>
            <a:ext cx="156417" cy="349537"/>
            <a:chOff x="4881958" y="2904802"/>
            <a:chExt cx="156417" cy="349537"/>
          </a:xfrm>
        </p:grpSpPr>
        <p:sp>
          <p:nvSpPr>
            <p:cNvPr id="11005" name="Google Shape;11005;p6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3"/>
          <p:cNvGrpSpPr/>
          <p:nvPr/>
        </p:nvGrpSpPr>
        <p:grpSpPr>
          <a:xfrm>
            <a:off x="5230318" y="2711064"/>
            <a:ext cx="371133" cy="367443"/>
            <a:chOff x="5230318" y="2886514"/>
            <a:chExt cx="371133" cy="367443"/>
          </a:xfrm>
        </p:grpSpPr>
        <p:sp>
          <p:nvSpPr>
            <p:cNvPr id="11013" name="Google Shape;11013;p6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63"/>
          <p:cNvGrpSpPr/>
          <p:nvPr/>
        </p:nvGrpSpPr>
        <p:grpSpPr>
          <a:xfrm>
            <a:off x="5748358" y="3259128"/>
            <a:ext cx="352590" cy="182561"/>
            <a:chOff x="5748358" y="3434578"/>
            <a:chExt cx="352590" cy="182561"/>
          </a:xfrm>
        </p:grpSpPr>
        <p:sp>
          <p:nvSpPr>
            <p:cNvPr id="11023" name="Google Shape;11023;p6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9" name="Google Shape;11029;p63"/>
          <p:cNvGrpSpPr/>
          <p:nvPr/>
        </p:nvGrpSpPr>
        <p:grpSpPr>
          <a:xfrm>
            <a:off x="862283" y="4099321"/>
            <a:ext cx="341204" cy="359301"/>
            <a:chOff x="862283" y="4274771"/>
            <a:chExt cx="341204" cy="359301"/>
          </a:xfrm>
        </p:grpSpPr>
        <p:sp>
          <p:nvSpPr>
            <p:cNvPr id="11030" name="Google Shape;11030;p6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63"/>
          <p:cNvGrpSpPr/>
          <p:nvPr/>
        </p:nvGrpSpPr>
        <p:grpSpPr>
          <a:xfrm>
            <a:off x="1396957" y="4111915"/>
            <a:ext cx="301861" cy="332871"/>
            <a:chOff x="1396957" y="4287365"/>
            <a:chExt cx="301861" cy="332871"/>
          </a:xfrm>
        </p:grpSpPr>
        <p:sp>
          <p:nvSpPr>
            <p:cNvPr id="11034" name="Google Shape;11034;p6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63"/>
          <p:cNvGrpSpPr/>
          <p:nvPr/>
        </p:nvGrpSpPr>
        <p:grpSpPr>
          <a:xfrm>
            <a:off x="1865381" y="4102056"/>
            <a:ext cx="396131" cy="355612"/>
            <a:chOff x="1865381" y="4277506"/>
            <a:chExt cx="396131" cy="355612"/>
          </a:xfrm>
        </p:grpSpPr>
        <p:sp>
          <p:nvSpPr>
            <p:cNvPr id="11050" name="Google Shape;11050;p6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63"/>
          <p:cNvGrpSpPr/>
          <p:nvPr/>
        </p:nvGrpSpPr>
        <p:grpSpPr>
          <a:xfrm>
            <a:off x="2411823" y="4128549"/>
            <a:ext cx="334398" cy="299953"/>
            <a:chOff x="2411823" y="4303999"/>
            <a:chExt cx="334398" cy="299953"/>
          </a:xfrm>
        </p:grpSpPr>
        <p:sp>
          <p:nvSpPr>
            <p:cNvPr id="11057" name="Google Shape;11057;p6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4" name="Google Shape;11064;p63"/>
          <p:cNvGrpSpPr/>
          <p:nvPr/>
        </p:nvGrpSpPr>
        <p:grpSpPr>
          <a:xfrm>
            <a:off x="2903337" y="4103582"/>
            <a:ext cx="382519" cy="350682"/>
            <a:chOff x="2903337" y="4279032"/>
            <a:chExt cx="382519" cy="350682"/>
          </a:xfrm>
        </p:grpSpPr>
        <p:sp>
          <p:nvSpPr>
            <p:cNvPr id="11065" name="Google Shape;11065;p6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63"/>
          <p:cNvGrpSpPr/>
          <p:nvPr/>
        </p:nvGrpSpPr>
        <p:grpSpPr>
          <a:xfrm>
            <a:off x="3933342" y="4140317"/>
            <a:ext cx="383632" cy="276449"/>
            <a:chOff x="3933342" y="4315767"/>
            <a:chExt cx="383632" cy="276449"/>
          </a:xfrm>
        </p:grpSpPr>
        <p:sp>
          <p:nvSpPr>
            <p:cNvPr id="11081" name="Google Shape;11081;p6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63"/>
          <p:cNvGrpSpPr/>
          <p:nvPr/>
        </p:nvGrpSpPr>
        <p:grpSpPr>
          <a:xfrm>
            <a:off x="3441065" y="4127055"/>
            <a:ext cx="337069" cy="302593"/>
            <a:chOff x="3441065" y="4302505"/>
            <a:chExt cx="337069" cy="302593"/>
          </a:xfrm>
        </p:grpSpPr>
        <p:sp>
          <p:nvSpPr>
            <p:cNvPr id="11088" name="Google Shape;11088;p6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63"/>
          <p:cNvGrpSpPr/>
          <p:nvPr/>
        </p:nvGrpSpPr>
        <p:grpSpPr>
          <a:xfrm>
            <a:off x="3532345" y="3187185"/>
            <a:ext cx="339328" cy="336274"/>
            <a:chOff x="3532345" y="3362635"/>
            <a:chExt cx="339328" cy="336274"/>
          </a:xfrm>
        </p:grpSpPr>
        <p:sp>
          <p:nvSpPr>
            <p:cNvPr id="11102" name="Google Shape;11102;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7" name="Google Shape;11107;p63"/>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8" name="Google Shape;11108;p63"/>
          <p:cNvGrpSpPr/>
          <p:nvPr/>
        </p:nvGrpSpPr>
        <p:grpSpPr>
          <a:xfrm>
            <a:off x="1883955" y="3633250"/>
            <a:ext cx="162873" cy="351445"/>
            <a:chOff x="1883955" y="3808700"/>
            <a:chExt cx="162873" cy="351445"/>
          </a:xfrm>
        </p:grpSpPr>
        <p:sp>
          <p:nvSpPr>
            <p:cNvPr id="11109" name="Google Shape;11109;p6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63"/>
          <p:cNvGrpSpPr/>
          <p:nvPr/>
        </p:nvGrpSpPr>
        <p:grpSpPr>
          <a:xfrm>
            <a:off x="939156" y="3633759"/>
            <a:ext cx="192007" cy="351318"/>
            <a:chOff x="939156" y="3809209"/>
            <a:chExt cx="192007" cy="351318"/>
          </a:xfrm>
        </p:grpSpPr>
        <p:sp>
          <p:nvSpPr>
            <p:cNvPr id="11112" name="Google Shape;11112;p6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4" name="Google Shape;11114;p63"/>
          <p:cNvGrpSpPr/>
          <p:nvPr/>
        </p:nvGrpSpPr>
        <p:grpSpPr>
          <a:xfrm>
            <a:off x="2306167" y="3634395"/>
            <a:ext cx="193915" cy="349155"/>
            <a:chOff x="2306167" y="3809845"/>
            <a:chExt cx="193915" cy="349155"/>
          </a:xfrm>
        </p:grpSpPr>
        <p:sp>
          <p:nvSpPr>
            <p:cNvPr id="11115" name="Google Shape;11115;p6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63"/>
          <p:cNvGrpSpPr/>
          <p:nvPr/>
        </p:nvGrpSpPr>
        <p:grpSpPr>
          <a:xfrm>
            <a:off x="1323901" y="3631723"/>
            <a:ext cx="356343" cy="356757"/>
            <a:chOff x="1323901" y="3807173"/>
            <a:chExt cx="356343" cy="356757"/>
          </a:xfrm>
        </p:grpSpPr>
        <p:sp>
          <p:nvSpPr>
            <p:cNvPr id="11123" name="Google Shape;11123;p6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7" name="Google Shape;11147;p63"/>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8" name="Google Shape;11148;p63"/>
          <p:cNvGrpSpPr/>
          <p:nvPr/>
        </p:nvGrpSpPr>
        <p:grpSpPr>
          <a:xfrm>
            <a:off x="859262" y="3178470"/>
            <a:ext cx="306759" cy="351445"/>
            <a:chOff x="859262" y="3353920"/>
            <a:chExt cx="306759" cy="351445"/>
          </a:xfrm>
        </p:grpSpPr>
        <p:sp>
          <p:nvSpPr>
            <p:cNvPr id="11149" name="Google Shape;11149;p6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4" name="Google Shape;11154;p63"/>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5" name="Google Shape;11155;p63"/>
          <p:cNvGrpSpPr/>
          <p:nvPr/>
        </p:nvGrpSpPr>
        <p:grpSpPr>
          <a:xfrm>
            <a:off x="3967437" y="3661652"/>
            <a:ext cx="364708" cy="295405"/>
            <a:chOff x="3967437" y="3837102"/>
            <a:chExt cx="364708" cy="295405"/>
          </a:xfrm>
        </p:grpSpPr>
        <p:sp>
          <p:nvSpPr>
            <p:cNvPr id="11156" name="Google Shape;11156;p6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1" name="Google Shape;11161;p63"/>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3"/>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3"/>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4" name="Google Shape;11164;p63"/>
          <p:cNvGrpSpPr/>
          <p:nvPr/>
        </p:nvGrpSpPr>
        <p:grpSpPr>
          <a:xfrm>
            <a:off x="5811827" y="3631001"/>
            <a:ext cx="283743" cy="308444"/>
            <a:chOff x="5964227" y="3858701"/>
            <a:chExt cx="283743" cy="308444"/>
          </a:xfrm>
        </p:grpSpPr>
        <p:sp>
          <p:nvSpPr>
            <p:cNvPr id="11165" name="Google Shape;11165;p6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63"/>
          <p:cNvGrpSpPr/>
          <p:nvPr/>
        </p:nvGrpSpPr>
        <p:grpSpPr>
          <a:xfrm>
            <a:off x="6243508" y="3697623"/>
            <a:ext cx="320372" cy="213602"/>
            <a:chOff x="6395908" y="3873073"/>
            <a:chExt cx="320372" cy="213602"/>
          </a:xfrm>
        </p:grpSpPr>
        <p:sp>
          <p:nvSpPr>
            <p:cNvPr id="11170" name="Google Shape;11170;p6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63"/>
          <p:cNvGrpSpPr/>
          <p:nvPr/>
        </p:nvGrpSpPr>
        <p:grpSpPr>
          <a:xfrm>
            <a:off x="7262890" y="3627366"/>
            <a:ext cx="357138" cy="352018"/>
            <a:chOff x="7415290" y="3802816"/>
            <a:chExt cx="357138" cy="352018"/>
          </a:xfrm>
        </p:grpSpPr>
        <p:sp>
          <p:nvSpPr>
            <p:cNvPr id="11181" name="Google Shape;11181;p6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63"/>
          <p:cNvGrpSpPr/>
          <p:nvPr/>
        </p:nvGrpSpPr>
        <p:grpSpPr>
          <a:xfrm>
            <a:off x="6737312" y="3657963"/>
            <a:ext cx="355230" cy="293401"/>
            <a:chOff x="6889712" y="3833413"/>
            <a:chExt cx="355230" cy="293401"/>
          </a:xfrm>
        </p:grpSpPr>
        <p:sp>
          <p:nvSpPr>
            <p:cNvPr id="11190" name="Google Shape;11190;p6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5" name="Google Shape;11195;p63"/>
          <p:cNvGrpSpPr/>
          <p:nvPr/>
        </p:nvGrpSpPr>
        <p:grpSpPr>
          <a:xfrm>
            <a:off x="7707152" y="3660420"/>
            <a:ext cx="282318" cy="337168"/>
            <a:chOff x="1635875" y="237775"/>
            <a:chExt cx="4370250" cy="5219325"/>
          </a:xfrm>
        </p:grpSpPr>
        <p:sp>
          <p:nvSpPr>
            <p:cNvPr id="11196" name="Google Shape;11196;p6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63"/>
          <p:cNvGrpSpPr/>
          <p:nvPr/>
        </p:nvGrpSpPr>
        <p:grpSpPr>
          <a:xfrm>
            <a:off x="3103963" y="3185690"/>
            <a:ext cx="297886" cy="337578"/>
            <a:chOff x="3103963" y="3361140"/>
            <a:chExt cx="297886" cy="337578"/>
          </a:xfrm>
        </p:grpSpPr>
        <p:sp>
          <p:nvSpPr>
            <p:cNvPr id="11199" name="Google Shape;11199;p6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63"/>
          <p:cNvGrpSpPr/>
          <p:nvPr/>
        </p:nvGrpSpPr>
        <p:grpSpPr>
          <a:xfrm>
            <a:off x="2667821" y="3185658"/>
            <a:ext cx="273046" cy="337801"/>
            <a:chOff x="2667821" y="3361108"/>
            <a:chExt cx="273046" cy="337801"/>
          </a:xfrm>
        </p:grpSpPr>
        <p:sp>
          <p:nvSpPr>
            <p:cNvPr id="11224" name="Google Shape;11224;p6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63"/>
          <p:cNvGrpSpPr/>
          <p:nvPr/>
        </p:nvGrpSpPr>
        <p:grpSpPr>
          <a:xfrm>
            <a:off x="2212469" y="3184863"/>
            <a:ext cx="282715" cy="338660"/>
            <a:chOff x="2212469" y="3360313"/>
            <a:chExt cx="282715" cy="338660"/>
          </a:xfrm>
        </p:grpSpPr>
        <p:sp>
          <p:nvSpPr>
            <p:cNvPr id="11244" name="Google Shape;11244;p6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7" name="Google Shape;11247;p63"/>
          <p:cNvGrpSpPr/>
          <p:nvPr/>
        </p:nvGrpSpPr>
        <p:grpSpPr>
          <a:xfrm>
            <a:off x="1768821" y="3185658"/>
            <a:ext cx="278739" cy="339073"/>
            <a:chOff x="1768821" y="3361108"/>
            <a:chExt cx="278739" cy="339073"/>
          </a:xfrm>
        </p:grpSpPr>
        <p:sp>
          <p:nvSpPr>
            <p:cNvPr id="11248" name="Google Shape;11248;p6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63"/>
          <p:cNvGrpSpPr/>
          <p:nvPr/>
        </p:nvGrpSpPr>
        <p:grpSpPr>
          <a:xfrm>
            <a:off x="5337883" y="3161423"/>
            <a:ext cx="307141" cy="376826"/>
            <a:chOff x="5337883" y="3336873"/>
            <a:chExt cx="307141" cy="376826"/>
          </a:xfrm>
        </p:grpSpPr>
        <p:sp>
          <p:nvSpPr>
            <p:cNvPr id="11260" name="Google Shape;11260;p6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63"/>
          <p:cNvGrpSpPr/>
          <p:nvPr/>
        </p:nvGrpSpPr>
        <p:grpSpPr>
          <a:xfrm>
            <a:off x="4883835" y="3161805"/>
            <a:ext cx="323425" cy="377557"/>
            <a:chOff x="4883835" y="3337255"/>
            <a:chExt cx="323425" cy="377557"/>
          </a:xfrm>
        </p:grpSpPr>
        <p:sp>
          <p:nvSpPr>
            <p:cNvPr id="11263" name="Google Shape;11263;p6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63"/>
          <p:cNvGrpSpPr/>
          <p:nvPr/>
        </p:nvGrpSpPr>
        <p:grpSpPr>
          <a:xfrm>
            <a:off x="6193310" y="3231839"/>
            <a:ext cx="352590" cy="237488"/>
            <a:chOff x="6193310" y="3407289"/>
            <a:chExt cx="352590" cy="237488"/>
          </a:xfrm>
        </p:grpSpPr>
        <p:sp>
          <p:nvSpPr>
            <p:cNvPr id="11267" name="Google Shape;11267;p6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2" name="Google Shape;11272;p63"/>
          <p:cNvGrpSpPr/>
          <p:nvPr/>
        </p:nvGrpSpPr>
        <p:grpSpPr>
          <a:xfrm>
            <a:off x="6637117" y="3222393"/>
            <a:ext cx="353735" cy="254504"/>
            <a:chOff x="6637117" y="3397843"/>
            <a:chExt cx="353735" cy="254504"/>
          </a:xfrm>
        </p:grpSpPr>
        <p:sp>
          <p:nvSpPr>
            <p:cNvPr id="11273" name="Google Shape;11273;p6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9" name="Google Shape;11279;p63"/>
          <p:cNvGrpSpPr/>
          <p:nvPr/>
        </p:nvGrpSpPr>
        <p:grpSpPr>
          <a:xfrm>
            <a:off x="7075994" y="3174081"/>
            <a:ext cx="360637" cy="352336"/>
            <a:chOff x="7075994" y="3349531"/>
            <a:chExt cx="360637" cy="352336"/>
          </a:xfrm>
        </p:grpSpPr>
        <p:sp>
          <p:nvSpPr>
            <p:cNvPr id="11280" name="Google Shape;11280;p6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63"/>
          <p:cNvGrpSpPr/>
          <p:nvPr/>
        </p:nvGrpSpPr>
        <p:grpSpPr>
          <a:xfrm>
            <a:off x="7651983" y="3173731"/>
            <a:ext cx="107183" cy="352399"/>
            <a:chOff x="7651983" y="3349181"/>
            <a:chExt cx="107183" cy="352399"/>
          </a:xfrm>
        </p:grpSpPr>
        <p:sp>
          <p:nvSpPr>
            <p:cNvPr id="11288" name="Google Shape;11288;p6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63"/>
          <p:cNvGrpSpPr/>
          <p:nvPr/>
        </p:nvGrpSpPr>
        <p:grpSpPr>
          <a:xfrm>
            <a:off x="7973468" y="3206872"/>
            <a:ext cx="352590" cy="287072"/>
            <a:chOff x="7973468" y="3382322"/>
            <a:chExt cx="352590" cy="287072"/>
          </a:xfrm>
        </p:grpSpPr>
        <p:sp>
          <p:nvSpPr>
            <p:cNvPr id="11291" name="Google Shape;11291;p6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3" name="Google Shape;11303;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304" name="Google Shape;11304;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08" name="Shape 11308"/>
        <p:cNvGrpSpPr/>
        <p:nvPr/>
      </p:nvGrpSpPr>
      <p:grpSpPr>
        <a:xfrm>
          <a:off x="0" y="0"/>
          <a:ext cx="0" cy="0"/>
          <a:chOff x="0" y="0"/>
          <a:chExt cx="0" cy="0"/>
        </a:xfrm>
      </p:grpSpPr>
      <p:grpSp>
        <p:nvGrpSpPr>
          <p:cNvPr id="11309" name="Google Shape;11309;p64"/>
          <p:cNvGrpSpPr/>
          <p:nvPr/>
        </p:nvGrpSpPr>
        <p:grpSpPr>
          <a:xfrm>
            <a:off x="821808" y="1576858"/>
            <a:ext cx="347872" cy="347488"/>
            <a:chOff x="849677" y="1500658"/>
            <a:chExt cx="347872" cy="347488"/>
          </a:xfrm>
        </p:grpSpPr>
        <p:sp>
          <p:nvSpPr>
            <p:cNvPr id="11310" name="Google Shape;11310;p6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64"/>
          <p:cNvGrpSpPr/>
          <p:nvPr/>
        </p:nvGrpSpPr>
        <p:grpSpPr>
          <a:xfrm>
            <a:off x="1387984" y="1576858"/>
            <a:ext cx="315872" cy="347488"/>
            <a:chOff x="1415853" y="1500658"/>
            <a:chExt cx="315872" cy="347488"/>
          </a:xfrm>
        </p:grpSpPr>
        <p:sp>
          <p:nvSpPr>
            <p:cNvPr id="11317" name="Google Shape;11317;p6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64"/>
          <p:cNvGrpSpPr/>
          <p:nvPr/>
        </p:nvGrpSpPr>
        <p:grpSpPr>
          <a:xfrm>
            <a:off x="4669520" y="1576858"/>
            <a:ext cx="347520" cy="347104"/>
            <a:chOff x="4697389" y="1500658"/>
            <a:chExt cx="347520" cy="347104"/>
          </a:xfrm>
        </p:grpSpPr>
        <p:sp>
          <p:nvSpPr>
            <p:cNvPr id="11322" name="Google Shape;11322;p6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5" name="Google Shape;11325;p64"/>
          <p:cNvGrpSpPr/>
          <p:nvPr/>
        </p:nvGrpSpPr>
        <p:grpSpPr>
          <a:xfrm>
            <a:off x="3575664" y="2041146"/>
            <a:ext cx="347520" cy="353760"/>
            <a:chOff x="3603533" y="1964946"/>
            <a:chExt cx="347520" cy="353760"/>
          </a:xfrm>
        </p:grpSpPr>
        <p:sp>
          <p:nvSpPr>
            <p:cNvPr id="11326" name="Google Shape;11326;p6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64"/>
          <p:cNvGrpSpPr/>
          <p:nvPr/>
        </p:nvGrpSpPr>
        <p:grpSpPr>
          <a:xfrm>
            <a:off x="1922896" y="2040538"/>
            <a:ext cx="357792" cy="352448"/>
            <a:chOff x="1950765" y="1964338"/>
            <a:chExt cx="357792" cy="352448"/>
          </a:xfrm>
        </p:grpSpPr>
        <p:sp>
          <p:nvSpPr>
            <p:cNvPr id="11330" name="Google Shape;11330;p6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4"/>
          <p:cNvGrpSpPr/>
          <p:nvPr/>
        </p:nvGrpSpPr>
        <p:grpSpPr>
          <a:xfrm>
            <a:off x="7407760" y="2040890"/>
            <a:ext cx="367712" cy="353248"/>
            <a:chOff x="7435629" y="1964690"/>
            <a:chExt cx="367712" cy="353248"/>
          </a:xfrm>
        </p:grpSpPr>
        <p:sp>
          <p:nvSpPr>
            <p:cNvPr id="11335" name="Google Shape;11335;p6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64"/>
          <p:cNvGrpSpPr/>
          <p:nvPr/>
        </p:nvGrpSpPr>
        <p:grpSpPr>
          <a:xfrm>
            <a:off x="2484880" y="2041242"/>
            <a:ext cx="333024" cy="352896"/>
            <a:chOff x="2512749" y="1965042"/>
            <a:chExt cx="333024" cy="352896"/>
          </a:xfrm>
        </p:grpSpPr>
        <p:sp>
          <p:nvSpPr>
            <p:cNvPr id="11340" name="Google Shape;11340;p6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64"/>
          <p:cNvGrpSpPr/>
          <p:nvPr/>
        </p:nvGrpSpPr>
        <p:grpSpPr>
          <a:xfrm>
            <a:off x="1370448" y="2057978"/>
            <a:ext cx="365792" cy="335392"/>
            <a:chOff x="1398317" y="1981778"/>
            <a:chExt cx="365792" cy="335392"/>
          </a:xfrm>
        </p:grpSpPr>
        <p:sp>
          <p:nvSpPr>
            <p:cNvPr id="11346" name="Google Shape;11346;p6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2" name="Google Shape;11352;p64"/>
          <p:cNvGrpSpPr/>
          <p:nvPr/>
        </p:nvGrpSpPr>
        <p:grpSpPr>
          <a:xfrm>
            <a:off x="3024368" y="2079770"/>
            <a:ext cx="353600" cy="314752"/>
            <a:chOff x="3052237" y="2003570"/>
            <a:chExt cx="353600" cy="314752"/>
          </a:xfrm>
        </p:grpSpPr>
        <p:sp>
          <p:nvSpPr>
            <p:cNvPr id="11353" name="Google Shape;11353;p6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64"/>
          <p:cNvGrpSpPr/>
          <p:nvPr/>
        </p:nvGrpSpPr>
        <p:grpSpPr>
          <a:xfrm>
            <a:off x="1376144" y="3034266"/>
            <a:ext cx="368096" cy="223968"/>
            <a:chOff x="1404013" y="2958066"/>
            <a:chExt cx="368096" cy="223968"/>
          </a:xfrm>
        </p:grpSpPr>
        <p:sp>
          <p:nvSpPr>
            <p:cNvPr id="11357" name="Google Shape;11357;p6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9" name="Google Shape;11359;p64"/>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4"/>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1" name="Google Shape;11361;p64"/>
          <p:cNvGrpSpPr/>
          <p:nvPr/>
        </p:nvGrpSpPr>
        <p:grpSpPr>
          <a:xfrm>
            <a:off x="1923280" y="2961402"/>
            <a:ext cx="370368" cy="367328"/>
            <a:chOff x="1951149" y="2885202"/>
            <a:chExt cx="370368" cy="367328"/>
          </a:xfrm>
        </p:grpSpPr>
        <p:sp>
          <p:nvSpPr>
            <p:cNvPr id="11362" name="Google Shape;11362;p6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5" name="Google Shape;11365;p64"/>
          <p:cNvGrpSpPr/>
          <p:nvPr/>
        </p:nvGrpSpPr>
        <p:grpSpPr>
          <a:xfrm>
            <a:off x="2473808" y="2982362"/>
            <a:ext cx="367328" cy="327296"/>
            <a:chOff x="2501677" y="2906162"/>
            <a:chExt cx="367328" cy="327296"/>
          </a:xfrm>
        </p:grpSpPr>
        <p:sp>
          <p:nvSpPr>
            <p:cNvPr id="11366" name="Google Shape;11366;p6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9" name="Google Shape;11369;p64"/>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0" name="Google Shape;11370;p64"/>
          <p:cNvGrpSpPr/>
          <p:nvPr/>
        </p:nvGrpSpPr>
        <p:grpSpPr>
          <a:xfrm>
            <a:off x="3022448" y="2969914"/>
            <a:ext cx="367712" cy="354240"/>
            <a:chOff x="3050317" y="2893714"/>
            <a:chExt cx="367712" cy="354240"/>
          </a:xfrm>
        </p:grpSpPr>
        <p:sp>
          <p:nvSpPr>
            <p:cNvPr id="11371" name="Google Shape;11371;p6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3" name="Google Shape;11373;p64"/>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4"/>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5" name="Google Shape;11375;p64"/>
          <p:cNvGrpSpPr/>
          <p:nvPr/>
        </p:nvGrpSpPr>
        <p:grpSpPr>
          <a:xfrm>
            <a:off x="7503408" y="2962554"/>
            <a:ext cx="185184" cy="367296"/>
            <a:chOff x="7531277" y="2886354"/>
            <a:chExt cx="185184" cy="367296"/>
          </a:xfrm>
        </p:grpSpPr>
        <p:sp>
          <p:nvSpPr>
            <p:cNvPr id="11376" name="Google Shape;11376;p6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64"/>
          <p:cNvGrpSpPr/>
          <p:nvPr/>
        </p:nvGrpSpPr>
        <p:grpSpPr>
          <a:xfrm>
            <a:off x="6898768" y="2962938"/>
            <a:ext cx="297184" cy="367296"/>
            <a:chOff x="6926637" y="2886738"/>
            <a:chExt cx="297184" cy="367296"/>
          </a:xfrm>
        </p:grpSpPr>
        <p:sp>
          <p:nvSpPr>
            <p:cNvPr id="11380" name="Google Shape;11380;p6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3" name="Google Shape;11383;p64"/>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4"/>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5" name="Google Shape;11385;p64"/>
          <p:cNvGrpSpPr/>
          <p:nvPr/>
        </p:nvGrpSpPr>
        <p:grpSpPr>
          <a:xfrm>
            <a:off x="6312784" y="2962554"/>
            <a:ext cx="370368" cy="368064"/>
            <a:chOff x="6340653" y="2886354"/>
            <a:chExt cx="370368" cy="368064"/>
          </a:xfrm>
        </p:grpSpPr>
        <p:sp>
          <p:nvSpPr>
            <p:cNvPr id="11386" name="Google Shape;11386;p6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64"/>
          <p:cNvGrpSpPr/>
          <p:nvPr/>
        </p:nvGrpSpPr>
        <p:grpSpPr>
          <a:xfrm>
            <a:off x="5218928" y="2057626"/>
            <a:ext cx="354752" cy="336512"/>
            <a:chOff x="5246797" y="1981426"/>
            <a:chExt cx="354752" cy="336512"/>
          </a:xfrm>
        </p:grpSpPr>
        <p:sp>
          <p:nvSpPr>
            <p:cNvPr id="11393" name="Google Shape;11393;p6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4"/>
          <p:cNvGrpSpPr/>
          <p:nvPr/>
        </p:nvGrpSpPr>
        <p:grpSpPr>
          <a:xfrm>
            <a:off x="4120880" y="2178266"/>
            <a:ext cx="355136" cy="216256"/>
            <a:chOff x="4148749" y="2102066"/>
            <a:chExt cx="355136" cy="216256"/>
          </a:xfrm>
        </p:grpSpPr>
        <p:sp>
          <p:nvSpPr>
            <p:cNvPr id="11396" name="Google Shape;11396;p6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64"/>
          <p:cNvGrpSpPr/>
          <p:nvPr/>
        </p:nvGrpSpPr>
        <p:grpSpPr>
          <a:xfrm>
            <a:off x="5766800" y="2077626"/>
            <a:ext cx="354752" cy="315360"/>
            <a:chOff x="5794669" y="2001426"/>
            <a:chExt cx="354752" cy="315360"/>
          </a:xfrm>
        </p:grpSpPr>
        <p:sp>
          <p:nvSpPr>
            <p:cNvPr id="11399" name="Google Shape;11399;p6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64"/>
          <p:cNvGrpSpPr/>
          <p:nvPr/>
        </p:nvGrpSpPr>
        <p:grpSpPr>
          <a:xfrm>
            <a:off x="6317360" y="2106042"/>
            <a:ext cx="352832" cy="289216"/>
            <a:chOff x="6345229" y="2029842"/>
            <a:chExt cx="352832" cy="289216"/>
          </a:xfrm>
        </p:grpSpPr>
        <p:sp>
          <p:nvSpPr>
            <p:cNvPr id="11402" name="Google Shape;11402;p6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64"/>
          <p:cNvGrpSpPr/>
          <p:nvPr/>
        </p:nvGrpSpPr>
        <p:grpSpPr>
          <a:xfrm>
            <a:off x="4669520" y="2112538"/>
            <a:ext cx="354752" cy="281984"/>
            <a:chOff x="4697389" y="2036338"/>
            <a:chExt cx="354752" cy="281984"/>
          </a:xfrm>
        </p:grpSpPr>
        <p:sp>
          <p:nvSpPr>
            <p:cNvPr id="11405" name="Google Shape;11405;p6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4"/>
          <p:cNvGrpSpPr/>
          <p:nvPr/>
        </p:nvGrpSpPr>
        <p:grpSpPr>
          <a:xfrm>
            <a:off x="1376144" y="2500954"/>
            <a:ext cx="353600" cy="354944"/>
            <a:chOff x="1404013" y="2424754"/>
            <a:chExt cx="353600" cy="354944"/>
          </a:xfrm>
        </p:grpSpPr>
        <p:sp>
          <p:nvSpPr>
            <p:cNvPr id="11408" name="Google Shape;11408;p6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64"/>
          <p:cNvGrpSpPr/>
          <p:nvPr/>
        </p:nvGrpSpPr>
        <p:grpSpPr>
          <a:xfrm>
            <a:off x="826384" y="2504474"/>
            <a:ext cx="355104" cy="351040"/>
            <a:chOff x="854253" y="2428274"/>
            <a:chExt cx="355104" cy="351040"/>
          </a:xfrm>
        </p:grpSpPr>
        <p:sp>
          <p:nvSpPr>
            <p:cNvPr id="11414" name="Google Shape;11414;p6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64"/>
          <p:cNvGrpSpPr/>
          <p:nvPr/>
        </p:nvGrpSpPr>
        <p:grpSpPr>
          <a:xfrm>
            <a:off x="6869040" y="2517146"/>
            <a:ext cx="354752" cy="275904"/>
            <a:chOff x="6896909" y="2440946"/>
            <a:chExt cx="354752" cy="275904"/>
          </a:xfrm>
        </p:grpSpPr>
        <p:sp>
          <p:nvSpPr>
            <p:cNvPr id="11417" name="Google Shape;11417;p6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9" name="Google Shape;11419;p64"/>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0" name="Google Shape;11420;p64"/>
          <p:cNvGrpSpPr/>
          <p:nvPr/>
        </p:nvGrpSpPr>
        <p:grpSpPr>
          <a:xfrm>
            <a:off x="5237200" y="2500954"/>
            <a:ext cx="321984" cy="354560"/>
            <a:chOff x="5265069" y="2424754"/>
            <a:chExt cx="321984" cy="354560"/>
          </a:xfrm>
        </p:grpSpPr>
        <p:sp>
          <p:nvSpPr>
            <p:cNvPr id="11421" name="Google Shape;11421;p6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3" name="Google Shape;11423;p64"/>
          <p:cNvGrpSpPr/>
          <p:nvPr/>
        </p:nvGrpSpPr>
        <p:grpSpPr>
          <a:xfrm>
            <a:off x="4122800" y="2542970"/>
            <a:ext cx="355104" cy="259584"/>
            <a:chOff x="4150669" y="2466770"/>
            <a:chExt cx="355104" cy="259584"/>
          </a:xfrm>
        </p:grpSpPr>
        <p:sp>
          <p:nvSpPr>
            <p:cNvPr id="11424" name="Google Shape;11424;p6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4"/>
          <p:cNvGrpSpPr/>
          <p:nvPr/>
        </p:nvGrpSpPr>
        <p:grpSpPr>
          <a:xfrm>
            <a:off x="4671824" y="2501146"/>
            <a:ext cx="354336" cy="353984"/>
            <a:chOff x="4699693" y="2424946"/>
            <a:chExt cx="354336" cy="353984"/>
          </a:xfrm>
        </p:grpSpPr>
        <p:sp>
          <p:nvSpPr>
            <p:cNvPr id="11429" name="Google Shape;11429;p6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1" name="Google Shape;11431;p64"/>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4"/>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3" name="Google Shape;11433;p64"/>
          <p:cNvGrpSpPr/>
          <p:nvPr/>
        </p:nvGrpSpPr>
        <p:grpSpPr>
          <a:xfrm>
            <a:off x="1925168" y="2628442"/>
            <a:ext cx="355136" cy="227072"/>
            <a:chOff x="1953037" y="2552242"/>
            <a:chExt cx="355136" cy="227072"/>
          </a:xfrm>
        </p:grpSpPr>
        <p:sp>
          <p:nvSpPr>
            <p:cNvPr id="11434" name="Google Shape;11434;p6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6" name="Google Shape;11436;p64"/>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7" name="Google Shape;11437;p64"/>
          <p:cNvGrpSpPr/>
          <p:nvPr/>
        </p:nvGrpSpPr>
        <p:grpSpPr>
          <a:xfrm>
            <a:off x="2473072" y="2603418"/>
            <a:ext cx="355104" cy="250944"/>
            <a:chOff x="2500941" y="2527218"/>
            <a:chExt cx="355104" cy="250944"/>
          </a:xfrm>
        </p:grpSpPr>
        <p:sp>
          <p:nvSpPr>
            <p:cNvPr id="11438" name="Google Shape;11438;p6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3" name="Google Shape;11443;p64"/>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4" name="Google Shape;11444;p64"/>
          <p:cNvGrpSpPr/>
          <p:nvPr/>
        </p:nvGrpSpPr>
        <p:grpSpPr>
          <a:xfrm>
            <a:off x="7965936" y="2503322"/>
            <a:ext cx="356256" cy="351808"/>
            <a:chOff x="7993805" y="2427122"/>
            <a:chExt cx="356256" cy="351808"/>
          </a:xfrm>
        </p:grpSpPr>
        <p:sp>
          <p:nvSpPr>
            <p:cNvPr id="11445" name="Google Shape;11445;p6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64"/>
          <p:cNvGrpSpPr/>
          <p:nvPr/>
        </p:nvGrpSpPr>
        <p:grpSpPr>
          <a:xfrm>
            <a:off x="850768" y="2041210"/>
            <a:ext cx="308640" cy="353312"/>
            <a:chOff x="878637" y="1965010"/>
            <a:chExt cx="308640" cy="353312"/>
          </a:xfrm>
        </p:grpSpPr>
        <p:sp>
          <p:nvSpPr>
            <p:cNvPr id="11449" name="Google Shape;11449;p6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64"/>
          <p:cNvGrpSpPr/>
          <p:nvPr/>
        </p:nvGrpSpPr>
        <p:grpSpPr>
          <a:xfrm>
            <a:off x="6868272" y="2040922"/>
            <a:ext cx="348256" cy="352448"/>
            <a:chOff x="6896141" y="1964722"/>
            <a:chExt cx="348256" cy="352448"/>
          </a:xfrm>
        </p:grpSpPr>
        <p:sp>
          <p:nvSpPr>
            <p:cNvPr id="11453" name="Google Shape;11453;p6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64"/>
          <p:cNvGrpSpPr/>
          <p:nvPr/>
        </p:nvGrpSpPr>
        <p:grpSpPr>
          <a:xfrm>
            <a:off x="7962128" y="2091578"/>
            <a:ext cx="355136" cy="303328"/>
            <a:chOff x="7989997" y="2015378"/>
            <a:chExt cx="355136" cy="303328"/>
          </a:xfrm>
        </p:grpSpPr>
        <p:sp>
          <p:nvSpPr>
            <p:cNvPr id="11457" name="Google Shape;11457;p6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64"/>
          <p:cNvGrpSpPr/>
          <p:nvPr/>
        </p:nvGrpSpPr>
        <p:grpSpPr>
          <a:xfrm>
            <a:off x="3570352" y="1585562"/>
            <a:ext cx="348640" cy="330784"/>
            <a:chOff x="3598221" y="1509362"/>
            <a:chExt cx="348640" cy="330784"/>
          </a:xfrm>
        </p:grpSpPr>
        <p:sp>
          <p:nvSpPr>
            <p:cNvPr id="11461" name="Google Shape;11461;p6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64"/>
          <p:cNvGrpSpPr/>
          <p:nvPr/>
        </p:nvGrpSpPr>
        <p:grpSpPr>
          <a:xfrm>
            <a:off x="5218928" y="1576858"/>
            <a:ext cx="347872" cy="347488"/>
            <a:chOff x="5246797" y="1500658"/>
            <a:chExt cx="347872" cy="347488"/>
          </a:xfrm>
        </p:grpSpPr>
        <p:sp>
          <p:nvSpPr>
            <p:cNvPr id="11466" name="Google Shape;11466;p6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64"/>
          <p:cNvGrpSpPr/>
          <p:nvPr/>
        </p:nvGrpSpPr>
        <p:grpSpPr>
          <a:xfrm>
            <a:off x="5768720" y="1576858"/>
            <a:ext cx="349024" cy="346752"/>
            <a:chOff x="5796589" y="1500658"/>
            <a:chExt cx="349024" cy="346752"/>
          </a:xfrm>
        </p:grpSpPr>
        <p:sp>
          <p:nvSpPr>
            <p:cNvPr id="11471" name="Google Shape;11471;p6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2" name="Google Shape;11472;p64"/>
            <p:cNvGrpSpPr/>
            <p:nvPr/>
          </p:nvGrpSpPr>
          <p:grpSpPr>
            <a:xfrm>
              <a:off x="5796589" y="1500658"/>
              <a:ext cx="349024" cy="346752"/>
              <a:chOff x="5796589" y="1500658"/>
              <a:chExt cx="349024" cy="346752"/>
            </a:xfrm>
          </p:grpSpPr>
          <p:sp>
            <p:nvSpPr>
              <p:cNvPr id="11473" name="Google Shape;11473;p6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77" name="Google Shape;11477;p64"/>
          <p:cNvGrpSpPr/>
          <p:nvPr/>
        </p:nvGrpSpPr>
        <p:grpSpPr>
          <a:xfrm>
            <a:off x="6867504" y="1578778"/>
            <a:ext cx="348640" cy="343296"/>
            <a:chOff x="6895373" y="1502578"/>
            <a:chExt cx="348640" cy="343296"/>
          </a:xfrm>
        </p:grpSpPr>
        <p:sp>
          <p:nvSpPr>
            <p:cNvPr id="11478" name="Google Shape;11478;p6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64"/>
          <p:cNvGrpSpPr/>
          <p:nvPr/>
        </p:nvGrpSpPr>
        <p:grpSpPr>
          <a:xfrm>
            <a:off x="4119728" y="1581658"/>
            <a:ext cx="347904" cy="336992"/>
            <a:chOff x="4147597" y="1505458"/>
            <a:chExt cx="347904" cy="336992"/>
          </a:xfrm>
        </p:grpSpPr>
        <p:sp>
          <p:nvSpPr>
            <p:cNvPr id="11482" name="Google Shape;11482;p6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64"/>
          <p:cNvGrpSpPr/>
          <p:nvPr/>
        </p:nvGrpSpPr>
        <p:grpSpPr>
          <a:xfrm>
            <a:off x="2471536" y="1576090"/>
            <a:ext cx="347488" cy="348256"/>
            <a:chOff x="2499405" y="1499890"/>
            <a:chExt cx="347488" cy="348256"/>
          </a:xfrm>
        </p:grpSpPr>
        <p:sp>
          <p:nvSpPr>
            <p:cNvPr id="11490" name="Google Shape;11490;p6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64"/>
          <p:cNvGrpSpPr/>
          <p:nvPr/>
        </p:nvGrpSpPr>
        <p:grpSpPr>
          <a:xfrm>
            <a:off x="1928976" y="1576698"/>
            <a:ext cx="331520" cy="348032"/>
            <a:chOff x="1956845" y="1500498"/>
            <a:chExt cx="331520" cy="348032"/>
          </a:xfrm>
        </p:grpSpPr>
        <p:sp>
          <p:nvSpPr>
            <p:cNvPr id="11496" name="Google Shape;11496;p6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64"/>
          <p:cNvGrpSpPr/>
          <p:nvPr/>
        </p:nvGrpSpPr>
        <p:grpSpPr>
          <a:xfrm>
            <a:off x="6317744" y="1626074"/>
            <a:ext cx="348640" cy="250656"/>
            <a:chOff x="6345613" y="1549874"/>
            <a:chExt cx="348640" cy="250656"/>
          </a:xfrm>
        </p:grpSpPr>
        <p:sp>
          <p:nvSpPr>
            <p:cNvPr id="11509" name="Google Shape;11509;p6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64"/>
          <p:cNvGrpSpPr/>
          <p:nvPr/>
        </p:nvGrpSpPr>
        <p:grpSpPr>
          <a:xfrm>
            <a:off x="7416912" y="1583226"/>
            <a:ext cx="348640" cy="334272"/>
            <a:chOff x="7444781" y="1507026"/>
            <a:chExt cx="348640" cy="334272"/>
          </a:xfrm>
        </p:grpSpPr>
        <p:sp>
          <p:nvSpPr>
            <p:cNvPr id="11516" name="Google Shape;11516;p6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4"/>
          <p:cNvGrpSpPr/>
          <p:nvPr/>
        </p:nvGrpSpPr>
        <p:grpSpPr>
          <a:xfrm>
            <a:off x="7967472" y="1582938"/>
            <a:ext cx="347872" cy="334944"/>
            <a:chOff x="7995341" y="1506738"/>
            <a:chExt cx="347872" cy="334944"/>
          </a:xfrm>
        </p:grpSpPr>
        <p:sp>
          <p:nvSpPr>
            <p:cNvPr id="11522" name="Google Shape;11522;p6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64"/>
          <p:cNvGrpSpPr/>
          <p:nvPr/>
        </p:nvGrpSpPr>
        <p:grpSpPr>
          <a:xfrm>
            <a:off x="3020176" y="1599130"/>
            <a:ext cx="347872" cy="303904"/>
            <a:chOff x="3048045" y="1522930"/>
            <a:chExt cx="347872" cy="303904"/>
          </a:xfrm>
        </p:grpSpPr>
        <p:sp>
          <p:nvSpPr>
            <p:cNvPr id="11529" name="Google Shape;11529;p6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0" name="Google Shape;11530;p64"/>
            <p:cNvGrpSpPr/>
            <p:nvPr/>
          </p:nvGrpSpPr>
          <p:grpSpPr>
            <a:xfrm>
              <a:off x="3048045" y="1522930"/>
              <a:ext cx="347872" cy="303904"/>
              <a:chOff x="3048045" y="1522930"/>
              <a:chExt cx="347872" cy="303904"/>
            </a:xfrm>
          </p:grpSpPr>
          <p:sp>
            <p:nvSpPr>
              <p:cNvPr id="11531" name="Google Shape;11531;p6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33" name="Google Shape;11533;p64"/>
          <p:cNvGrpSpPr/>
          <p:nvPr/>
        </p:nvGrpSpPr>
        <p:grpSpPr>
          <a:xfrm>
            <a:off x="1105264" y="3428122"/>
            <a:ext cx="313984" cy="358560"/>
            <a:chOff x="1133133" y="3351922"/>
            <a:chExt cx="313984" cy="358560"/>
          </a:xfrm>
        </p:grpSpPr>
        <p:sp>
          <p:nvSpPr>
            <p:cNvPr id="11534" name="Google Shape;11534;p6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0" name="Google Shape;11550;p64"/>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51" name="Google Shape;11551;p64"/>
          <p:cNvGrpSpPr/>
          <p:nvPr/>
        </p:nvGrpSpPr>
        <p:grpSpPr>
          <a:xfrm>
            <a:off x="2767184" y="3428794"/>
            <a:ext cx="288448" cy="357120"/>
            <a:chOff x="2795053" y="3352594"/>
            <a:chExt cx="288448" cy="357120"/>
          </a:xfrm>
        </p:grpSpPr>
        <p:sp>
          <p:nvSpPr>
            <p:cNvPr id="11552" name="Google Shape;11552;p6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64"/>
          <p:cNvGrpSpPr/>
          <p:nvPr/>
        </p:nvGrpSpPr>
        <p:grpSpPr>
          <a:xfrm>
            <a:off x="2208656" y="3429402"/>
            <a:ext cx="304832" cy="356512"/>
            <a:chOff x="2236525" y="3353202"/>
            <a:chExt cx="304832" cy="356512"/>
          </a:xfrm>
        </p:grpSpPr>
        <p:sp>
          <p:nvSpPr>
            <p:cNvPr id="11562" name="Google Shape;11562;p6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4"/>
          <p:cNvGrpSpPr/>
          <p:nvPr/>
        </p:nvGrpSpPr>
        <p:grpSpPr>
          <a:xfrm>
            <a:off x="3882768" y="3428890"/>
            <a:ext cx="256800" cy="357024"/>
            <a:chOff x="3910637" y="3352690"/>
            <a:chExt cx="256800" cy="357024"/>
          </a:xfrm>
        </p:grpSpPr>
        <p:sp>
          <p:nvSpPr>
            <p:cNvPr id="11566" name="Google Shape;11566;p6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4"/>
          <p:cNvGrpSpPr/>
          <p:nvPr/>
        </p:nvGrpSpPr>
        <p:grpSpPr>
          <a:xfrm>
            <a:off x="6028560" y="3428122"/>
            <a:ext cx="360064" cy="360096"/>
            <a:chOff x="6056429" y="3351922"/>
            <a:chExt cx="360064" cy="360096"/>
          </a:xfrm>
        </p:grpSpPr>
        <p:sp>
          <p:nvSpPr>
            <p:cNvPr id="11570" name="Google Shape;11570;p6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3" name="Google Shape;11573;p64"/>
          <p:cNvGrpSpPr/>
          <p:nvPr/>
        </p:nvGrpSpPr>
        <p:grpSpPr>
          <a:xfrm>
            <a:off x="6581008" y="3429274"/>
            <a:ext cx="357408" cy="357408"/>
            <a:chOff x="6608877" y="3353074"/>
            <a:chExt cx="357408" cy="357408"/>
          </a:xfrm>
        </p:grpSpPr>
        <p:sp>
          <p:nvSpPr>
            <p:cNvPr id="11574" name="Google Shape;11574;p6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81" name="Google Shape;11581;p64"/>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4"/>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83" name="Google Shape;11583;p64"/>
          <p:cNvGrpSpPr/>
          <p:nvPr/>
        </p:nvGrpSpPr>
        <p:grpSpPr>
          <a:xfrm>
            <a:off x="4931664" y="3446426"/>
            <a:ext cx="357408" cy="323488"/>
            <a:chOff x="4959533" y="3370226"/>
            <a:chExt cx="357408" cy="323488"/>
          </a:xfrm>
        </p:grpSpPr>
        <p:sp>
          <p:nvSpPr>
            <p:cNvPr id="11584" name="Google Shape;11584;p6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6" name="Google Shape;11586;p64"/>
          <p:cNvGrpSpPr/>
          <p:nvPr/>
        </p:nvGrpSpPr>
        <p:grpSpPr>
          <a:xfrm>
            <a:off x="7130768" y="3429274"/>
            <a:ext cx="357056" cy="357408"/>
            <a:chOff x="7158637" y="3353074"/>
            <a:chExt cx="357056" cy="357408"/>
          </a:xfrm>
        </p:grpSpPr>
        <p:sp>
          <p:nvSpPr>
            <p:cNvPr id="11587" name="Google Shape;11587;p6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64"/>
          <p:cNvGrpSpPr/>
          <p:nvPr/>
        </p:nvGrpSpPr>
        <p:grpSpPr>
          <a:xfrm>
            <a:off x="3288400" y="3428602"/>
            <a:ext cx="344832" cy="356544"/>
            <a:chOff x="3316269" y="3352402"/>
            <a:chExt cx="344832" cy="356544"/>
          </a:xfrm>
        </p:grpSpPr>
        <p:sp>
          <p:nvSpPr>
            <p:cNvPr id="11592" name="Google Shape;11592;p6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5" name="Google Shape;11595;p64"/>
          <p:cNvGrpSpPr/>
          <p:nvPr/>
        </p:nvGrpSpPr>
        <p:grpSpPr>
          <a:xfrm>
            <a:off x="5481040" y="3447706"/>
            <a:ext cx="358560" cy="319552"/>
            <a:chOff x="5508909" y="3371506"/>
            <a:chExt cx="358560" cy="319552"/>
          </a:xfrm>
        </p:grpSpPr>
        <p:sp>
          <p:nvSpPr>
            <p:cNvPr id="11596" name="Google Shape;11596;p6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6" name="Google Shape;11606;p6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10" name="Shape 11610"/>
        <p:cNvGrpSpPr/>
        <p:nvPr/>
      </p:nvGrpSpPr>
      <p:grpSpPr>
        <a:xfrm>
          <a:off x="0" y="0"/>
          <a:ext cx="0" cy="0"/>
          <a:chOff x="0" y="0"/>
          <a:chExt cx="0" cy="0"/>
        </a:xfrm>
      </p:grpSpPr>
      <p:sp>
        <p:nvSpPr>
          <p:cNvPr id="11611" name="Google Shape;11611;p65"/>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2" name="Google Shape;11612;p65"/>
          <p:cNvGrpSpPr/>
          <p:nvPr/>
        </p:nvGrpSpPr>
        <p:grpSpPr>
          <a:xfrm>
            <a:off x="3026217" y="3893352"/>
            <a:ext cx="346056" cy="345674"/>
            <a:chOff x="3303268" y="3817349"/>
            <a:chExt cx="346056" cy="345674"/>
          </a:xfrm>
        </p:grpSpPr>
        <p:sp>
          <p:nvSpPr>
            <p:cNvPr id="11613" name="Google Shape;11613;p6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7" name="Google Shape;11617;p65"/>
          <p:cNvGrpSpPr/>
          <p:nvPr/>
        </p:nvGrpSpPr>
        <p:grpSpPr>
          <a:xfrm>
            <a:off x="3475306" y="3893352"/>
            <a:ext cx="346056" cy="345674"/>
            <a:chOff x="3752358" y="3817349"/>
            <a:chExt cx="346056" cy="345674"/>
          </a:xfrm>
        </p:grpSpPr>
        <p:sp>
          <p:nvSpPr>
            <p:cNvPr id="11618" name="Google Shape;11618;p6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65"/>
          <p:cNvGrpSpPr/>
          <p:nvPr/>
        </p:nvGrpSpPr>
        <p:grpSpPr>
          <a:xfrm>
            <a:off x="4822956" y="3893352"/>
            <a:ext cx="346024" cy="345674"/>
            <a:chOff x="5100008" y="3817349"/>
            <a:chExt cx="346024" cy="345674"/>
          </a:xfrm>
        </p:grpSpPr>
        <p:sp>
          <p:nvSpPr>
            <p:cNvPr id="11623" name="Google Shape;11623;p6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65"/>
          <p:cNvGrpSpPr/>
          <p:nvPr/>
        </p:nvGrpSpPr>
        <p:grpSpPr>
          <a:xfrm>
            <a:off x="5721867" y="3893352"/>
            <a:ext cx="345674" cy="345674"/>
            <a:chOff x="5998919" y="3817349"/>
            <a:chExt cx="345674" cy="345674"/>
          </a:xfrm>
        </p:grpSpPr>
        <p:sp>
          <p:nvSpPr>
            <p:cNvPr id="11627" name="Google Shape;11627;p6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0" name="Google Shape;11630;p65"/>
          <p:cNvGrpSpPr/>
          <p:nvPr/>
        </p:nvGrpSpPr>
        <p:grpSpPr>
          <a:xfrm>
            <a:off x="3924396" y="3893352"/>
            <a:ext cx="346024" cy="345674"/>
            <a:chOff x="4201447" y="3817349"/>
            <a:chExt cx="346024" cy="345674"/>
          </a:xfrm>
        </p:grpSpPr>
        <p:sp>
          <p:nvSpPr>
            <p:cNvPr id="11631" name="Google Shape;11631;p6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65"/>
          <p:cNvGrpSpPr/>
          <p:nvPr/>
        </p:nvGrpSpPr>
        <p:grpSpPr>
          <a:xfrm>
            <a:off x="4373867" y="3893352"/>
            <a:ext cx="346024" cy="345674"/>
            <a:chOff x="4650919" y="3817349"/>
            <a:chExt cx="346024" cy="345674"/>
          </a:xfrm>
        </p:grpSpPr>
        <p:sp>
          <p:nvSpPr>
            <p:cNvPr id="11634" name="Google Shape;11634;p6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65"/>
          <p:cNvGrpSpPr/>
          <p:nvPr/>
        </p:nvGrpSpPr>
        <p:grpSpPr>
          <a:xfrm>
            <a:off x="5272810" y="3893352"/>
            <a:ext cx="345642" cy="345674"/>
            <a:chOff x="5549861" y="3817349"/>
            <a:chExt cx="345642" cy="345674"/>
          </a:xfrm>
        </p:grpSpPr>
        <p:sp>
          <p:nvSpPr>
            <p:cNvPr id="11638" name="Google Shape;11638;p6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65"/>
          <p:cNvGrpSpPr/>
          <p:nvPr/>
        </p:nvGrpSpPr>
        <p:grpSpPr>
          <a:xfrm>
            <a:off x="1281335" y="3474029"/>
            <a:ext cx="367255" cy="269855"/>
            <a:chOff x="1306445" y="3397829"/>
            <a:chExt cx="367255" cy="269855"/>
          </a:xfrm>
        </p:grpSpPr>
        <p:sp>
          <p:nvSpPr>
            <p:cNvPr id="11642" name="Google Shape;11642;p6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65"/>
          <p:cNvGrpSpPr/>
          <p:nvPr/>
        </p:nvGrpSpPr>
        <p:grpSpPr>
          <a:xfrm>
            <a:off x="1756207" y="3467600"/>
            <a:ext cx="367255" cy="282364"/>
            <a:chOff x="1781317" y="3391400"/>
            <a:chExt cx="367255" cy="282364"/>
          </a:xfrm>
        </p:grpSpPr>
        <p:sp>
          <p:nvSpPr>
            <p:cNvPr id="11649" name="Google Shape;11649;p6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65"/>
          <p:cNvGrpSpPr/>
          <p:nvPr/>
        </p:nvGrpSpPr>
        <p:grpSpPr>
          <a:xfrm>
            <a:off x="3653720" y="3447133"/>
            <a:ext cx="369164" cy="323297"/>
            <a:chOff x="3678830" y="3370933"/>
            <a:chExt cx="369164" cy="323297"/>
          </a:xfrm>
        </p:grpSpPr>
        <p:sp>
          <p:nvSpPr>
            <p:cNvPr id="11656" name="Google Shape;11656;p6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7" name="Google Shape;11667;p65"/>
          <p:cNvGrpSpPr/>
          <p:nvPr/>
        </p:nvGrpSpPr>
        <p:grpSpPr>
          <a:xfrm>
            <a:off x="834155" y="3424375"/>
            <a:ext cx="312316" cy="368400"/>
            <a:chOff x="859265" y="3348175"/>
            <a:chExt cx="312316" cy="368400"/>
          </a:xfrm>
        </p:grpSpPr>
        <p:sp>
          <p:nvSpPr>
            <p:cNvPr id="11668" name="Google Shape;11668;p6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3" name="Google Shape;11673;p65"/>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4" name="Google Shape;11674;p65"/>
          <p:cNvGrpSpPr/>
          <p:nvPr/>
        </p:nvGrpSpPr>
        <p:grpSpPr>
          <a:xfrm>
            <a:off x="2741264" y="3437213"/>
            <a:ext cx="330110" cy="308908"/>
            <a:chOff x="2766264" y="3394042"/>
            <a:chExt cx="294873" cy="275934"/>
          </a:xfrm>
        </p:grpSpPr>
        <p:sp>
          <p:nvSpPr>
            <p:cNvPr id="11675" name="Google Shape;11675;p6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65"/>
          <p:cNvGrpSpPr/>
          <p:nvPr/>
        </p:nvGrpSpPr>
        <p:grpSpPr>
          <a:xfrm>
            <a:off x="3189862" y="3435388"/>
            <a:ext cx="346406" cy="347552"/>
            <a:chOff x="3214972" y="3359188"/>
            <a:chExt cx="346406" cy="347552"/>
          </a:xfrm>
        </p:grpSpPr>
        <p:sp>
          <p:nvSpPr>
            <p:cNvPr id="11680" name="Google Shape;11680;p6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65"/>
          <p:cNvGrpSpPr/>
          <p:nvPr/>
        </p:nvGrpSpPr>
        <p:grpSpPr>
          <a:xfrm>
            <a:off x="4604196" y="3485393"/>
            <a:ext cx="367255" cy="244486"/>
            <a:chOff x="4629306" y="3409193"/>
            <a:chExt cx="367255" cy="244486"/>
          </a:xfrm>
        </p:grpSpPr>
        <p:sp>
          <p:nvSpPr>
            <p:cNvPr id="11695" name="Google Shape;11695;p6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65"/>
          <p:cNvGrpSpPr/>
          <p:nvPr/>
        </p:nvGrpSpPr>
        <p:grpSpPr>
          <a:xfrm>
            <a:off x="4168380" y="3426284"/>
            <a:ext cx="289939" cy="334661"/>
            <a:chOff x="4193490" y="3350084"/>
            <a:chExt cx="289939" cy="334661"/>
          </a:xfrm>
        </p:grpSpPr>
        <p:sp>
          <p:nvSpPr>
            <p:cNvPr id="11706" name="Google Shape;11706;p6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65"/>
          <p:cNvGrpSpPr/>
          <p:nvPr/>
        </p:nvGrpSpPr>
        <p:grpSpPr>
          <a:xfrm>
            <a:off x="6508171" y="3427430"/>
            <a:ext cx="357037" cy="357005"/>
            <a:chOff x="6533281" y="3351230"/>
            <a:chExt cx="357037" cy="357005"/>
          </a:xfrm>
        </p:grpSpPr>
        <p:sp>
          <p:nvSpPr>
            <p:cNvPr id="11717" name="Google Shape;11717;p6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65"/>
          <p:cNvGrpSpPr/>
          <p:nvPr/>
        </p:nvGrpSpPr>
        <p:grpSpPr>
          <a:xfrm>
            <a:off x="6033331" y="3427430"/>
            <a:ext cx="357387" cy="357005"/>
            <a:chOff x="6058441" y="3351230"/>
            <a:chExt cx="357387" cy="357005"/>
          </a:xfrm>
        </p:grpSpPr>
        <p:sp>
          <p:nvSpPr>
            <p:cNvPr id="11721" name="Google Shape;11721;p6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65"/>
          <p:cNvGrpSpPr/>
          <p:nvPr/>
        </p:nvGrpSpPr>
        <p:grpSpPr>
          <a:xfrm>
            <a:off x="7932373" y="3427048"/>
            <a:ext cx="357387" cy="357387"/>
            <a:chOff x="7957483" y="3350848"/>
            <a:chExt cx="357387" cy="357387"/>
          </a:xfrm>
        </p:grpSpPr>
        <p:sp>
          <p:nvSpPr>
            <p:cNvPr id="11724" name="Google Shape;11724;p6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65"/>
          <p:cNvGrpSpPr/>
          <p:nvPr/>
        </p:nvGrpSpPr>
        <p:grpSpPr>
          <a:xfrm>
            <a:off x="6982661" y="3427430"/>
            <a:ext cx="357387" cy="357005"/>
            <a:chOff x="7007771" y="3351230"/>
            <a:chExt cx="357387" cy="357005"/>
          </a:xfrm>
        </p:grpSpPr>
        <p:sp>
          <p:nvSpPr>
            <p:cNvPr id="11728" name="Google Shape;11728;p6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3" name="Google Shape;11733;p65"/>
          <p:cNvGrpSpPr/>
          <p:nvPr/>
        </p:nvGrpSpPr>
        <p:grpSpPr>
          <a:xfrm>
            <a:off x="5083620" y="3427430"/>
            <a:ext cx="357005" cy="357005"/>
            <a:chOff x="5108729" y="3351230"/>
            <a:chExt cx="357005" cy="357005"/>
          </a:xfrm>
        </p:grpSpPr>
        <p:sp>
          <p:nvSpPr>
            <p:cNvPr id="11734" name="Google Shape;11734;p6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65"/>
          <p:cNvGrpSpPr/>
          <p:nvPr/>
        </p:nvGrpSpPr>
        <p:grpSpPr>
          <a:xfrm>
            <a:off x="5558459" y="3427430"/>
            <a:ext cx="357419" cy="357005"/>
            <a:chOff x="5583569" y="3351230"/>
            <a:chExt cx="357419" cy="357005"/>
          </a:xfrm>
        </p:grpSpPr>
        <p:sp>
          <p:nvSpPr>
            <p:cNvPr id="11737" name="Google Shape;11737;p6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65"/>
          <p:cNvGrpSpPr/>
          <p:nvPr/>
        </p:nvGrpSpPr>
        <p:grpSpPr>
          <a:xfrm>
            <a:off x="7457119" y="3427430"/>
            <a:ext cx="357419" cy="357005"/>
            <a:chOff x="7482229" y="3351230"/>
            <a:chExt cx="357419" cy="357005"/>
          </a:xfrm>
        </p:grpSpPr>
        <p:sp>
          <p:nvSpPr>
            <p:cNvPr id="11740" name="Google Shape;11740;p6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5"/>
          <p:cNvGrpSpPr/>
          <p:nvPr/>
        </p:nvGrpSpPr>
        <p:grpSpPr>
          <a:xfrm>
            <a:off x="3739375" y="2966882"/>
            <a:ext cx="222874" cy="345737"/>
            <a:chOff x="3764485" y="2890682"/>
            <a:chExt cx="222874" cy="345737"/>
          </a:xfrm>
        </p:grpSpPr>
        <p:sp>
          <p:nvSpPr>
            <p:cNvPr id="11746" name="Google Shape;11746;p6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9" name="Google Shape;11749;p65"/>
          <p:cNvGrpSpPr/>
          <p:nvPr/>
        </p:nvGrpSpPr>
        <p:grpSpPr>
          <a:xfrm>
            <a:off x="2213507" y="2984331"/>
            <a:ext cx="422596" cy="310382"/>
            <a:chOff x="2278533" y="2937377"/>
            <a:chExt cx="346788" cy="254704"/>
          </a:xfrm>
        </p:grpSpPr>
        <p:sp>
          <p:nvSpPr>
            <p:cNvPr id="11750" name="Google Shape;11750;p6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2" name="Google Shape;11752;p65"/>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53" name="Google Shape;11753;p65"/>
          <p:cNvGrpSpPr/>
          <p:nvPr/>
        </p:nvGrpSpPr>
        <p:grpSpPr>
          <a:xfrm>
            <a:off x="1811527" y="2967710"/>
            <a:ext cx="286152" cy="346438"/>
            <a:chOff x="1836637" y="2891510"/>
            <a:chExt cx="286152" cy="346438"/>
          </a:xfrm>
        </p:grpSpPr>
        <p:sp>
          <p:nvSpPr>
            <p:cNvPr id="11754" name="Google Shape;11754;p6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65"/>
          <p:cNvGrpSpPr/>
          <p:nvPr/>
        </p:nvGrpSpPr>
        <p:grpSpPr>
          <a:xfrm>
            <a:off x="5560751" y="2982129"/>
            <a:ext cx="379764" cy="337684"/>
            <a:chOff x="5585861" y="2905929"/>
            <a:chExt cx="379764" cy="337684"/>
          </a:xfrm>
        </p:grpSpPr>
        <p:sp>
          <p:nvSpPr>
            <p:cNvPr id="11758" name="Google Shape;11758;p6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65"/>
          <p:cNvGrpSpPr/>
          <p:nvPr/>
        </p:nvGrpSpPr>
        <p:grpSpPr>
          <a:xfrm>
            <a:off x="1302566" y="2986680"/>
            <a:ext cx="347934" cy="310024"/>
            <a:chOff x="1327676" y="2910480"/>
            <a:chExt cx="347934" cy="310024"/>
          </a:xfrm>
        </p:grpSpPr>
        <p:sp>
          <p:nvSpPr>
            <p:cNvPr id="11763" name="Google Shape;11763;p6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8" name="Google Shape;11768;p65"/>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9" name="Google Shape;11769;p65"/>
          <p:cNvGrpSpPr/>
          <p:nvPr/>
        </p:nvGrpSpPr>
        <p:grpSpPr>
          <a:xfrm>
            <a:off x="2728291" y="2945764"/>
            <a:ext cx="382828" cy="358601"/>
            <a:chOff x="2753373" y="2902523"/>
            <a:chExt cx="347552" cy="325557"/>
          </a:xfrm>
        </p:grpSpPr>
        <p:sp>
          <p:nvSpPr>
            <p:cNvPr id="11770" name="Google Shape;11770;p6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65"/>
          <p:cNvGrpSpPr/>
          <p:nvPr/>
        </p:nvGrpSpPr>
        <p:grpSpPr>
          <a:xfrm>
            <a:off x="823906" y="2979455"/>
            <a:ext cx="356655" cy="335425"/>
            <a:chOff x="849016" y="2903255"/>
            <a:chExt cx="356655" cy="335425"/>
          </a:xfrm>
        </p:grpSpPr>
        <p:sp>
          <p:nvSpPr>
            <p:cNvPr id="11777" name="Google Shape;11777;p6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65"/>
          <p:cNvGrpSpPr/>
          <p:nvPr/>
        </p:nvGrpSpPr>
        <p:grpSpPr>
          <a:xfrm>
            <a:off x="4185823" y="3002977"/>
            <a:ext cx="280072" cy="275520"/>
            <a:chOff x="4210933" y="2926777"/>
            <a:chExt cx="280072" cy="275520"/>
          </a:xfrm>
        </p:grpSpPr>
        <p:sp>
          <p:nvSpPr>
            <p:cNvPr id="11789" name="Google Shape;11789;p6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65"/>
          <p:cNvGrpSpPr/>
          <p:nvPr/>
        </p:nvGrpSpPr>
        <p:grpSpPr>
          <a:xfrm>
            <a:off x="4642106" y="2991582"/>
            <a:ext cx="320273" cy="318395"/>
            <a:chOff x="4667216" y="2915382"/>
            <a:chExt cx="320273" cy="318395"/>
          </a:xfrm>
        </p:grpSpPr>
        <p:sp>
          <p:nvSpPr>
            <p:cNvPr id="11803" name="Google Shape;11803;p6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65"/>
          <p:cNvGrpSpPr/>
          <p:nvPr/>
        </p:nvGrpSpPr>
        <p:grpSpPr>
          <a:xfrm>
            <a:off x="5145370" y="3010839"/>
            <a:ext cx="261929" cy="280550"/>
            <a:chOff x="5170480" y="2934639"/>
            <a:chExt cx="261929" cy="280550"/>
          </a:xfrm>
        </p:grpSpPr>
        <p:sp>
          <p:nvSpPr>
            <p:cNvPr id="11808" name="Google Shape;11808;p6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65"/>
          <p:cNvGrpSpPr/>
          <p:nvPr/>
        </p:nvGrpSpPr>
        <p:grpSpPr>
          <a:xfrm>
            <a:off x="6044313" y="2968091"/>
            <a:ext cx="362321" cy="364231"/>
            <a:chOff x="6069423" y="2891892"/>
            <a:chExt cx="362321" cy="364231"/>
          </a:xfrm>
        </p:grpSpPr>
        <p:sp>
          <p:nvSpPr>
            <p:cNvPr id="11816" name="Google Shape;11816;p6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2" name="Google Shape;11822;p65"/>
          <p:cNvGrpSpPr/>
          <p:nvPr/>
        </p:nvGrpSpPr>
        <p:grpSpPr>
          <a:xfrm>
            <a:off x="6546845" y="2995370"/>
            <a:ext cx="308878" cy="311170"/>
            <a:chOff x="6571955" y="2919170"/>
            <a:chExt cx="308878" cy="311170"/>
          </a:xfrm>
        </p:grpSpPr>
        <p:sp>
          <p:nvSpPr>
            <p:cNvPr id="11823" name="Google Shape;11823;p6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65"/>
          <p:cNvGrpSpPr/>
          <p:nvPr/>
        </p:nvGrpSpPr>
        <p:grpSpPr>
          <a:xfrm>
            <a:off x="7474944" y="3010935"/>
            <a:ext cx="350576" cy="280454"/>
            <a:chOff x="7500054" y="2934735"/>
            <a:chExt cx="350576" cy="280454"/>
          </a:xfrm>
        </p:grpSpPr>
        <p:sp>
          <p:nvSpPr>
            <p:cNvPr id="11834" name="Google Shape;11834;p6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65"/>
          <p:cNvGrpSpPr/>
          <p:nvPr/>
        </p:nvGrpSpPr>
        <p:grpSpPr>
          <a:xfrm>
            <a:off x="6987570" y="2950862"/>
            <a:ext cx="332012" cy="355454"/>
            <a:chOff x="7055134" y="2919170"/>
            <a:chExt cx="290321" cy="310820"/>
          </a:xfrm>
        </p:grpSpPr>
        <p:sp>
          <p:nvSpPr>
            <p:cNvPr id="11843" name="Google Shape;11843;p6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7" name="Google Shape;11857;p65"/>
          <p:cNvGrpSpPr/>
          <p:nvPr/>
        </p:nvGrpSpPr>
        <p:grpSpPr>
          <a:xfrm>
            <a:off x="7960033" y="2976813"/>
            <a:ext cx="330109" cy="347552"/>
            <a:chOff x="7985143" y="2900613"/>
            <a:chExt cx="330109" cy="347552"/>
          </a:xfrm>
        </p:grpSpPr>
        <p:sp>
          <p:nvSpPr>
            <p:cNvPr id="11858" name="Google Shape;11858;p6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65"/>
          <p:cNvGrpSpPr/>
          <p:nvPr/>
        </p:nvGrpSpPr>
        <p:grpSpPr>
          <a:xfrm>
            <a:off x="7965731" y="2511426"/>
            <a:ext cx="354363" cy="353631"/>
            <a:chOff x="7990840" y="2435226"/>
            <a:chExt cx="354363" cy="353631"/>
          </a:xfrm>
        </p:grpSpPr>
        <p:sp>
          <p:nvSpPr>
            <p:cNvPr id="11867" name="Google Shape;11867;p6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65"/>
          <p:cNvGrpSpPr/>
          <p:nvPr/>
        </p:nvGrpSpPr>
        <p:grpSpPr>
          <a:xfrm>
            <a:off x="1792207" y="2556530"/>
            <a:ext cx="350958" cy="263043"/>
            <a:chOff x="1817317" y="2480330"/>
            <a:chExt cx="350958" cy="263043"/>
          </a:xfrm>
        </p:grpSpPr>
        <p:sp>
          <p:nvSpPr>
            <p:cNvPr id="11871" name="Google Shape;11871;p6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6" name="Google Shape;11876;p65"/>
          <p:cNvGrpSpPr/>
          <p:nvPr/>
        </p:nvGrpSpPr>
        <p:grpSpPr>
          <a:xfrm>
            <a:off x="1316617" y="2559549"/>
            <a:ext cx="419913" cy="308109"/>
            <a:chOff x="1341727" y="2483349"/>
            <a:chExt cx="419913" cy="308109"/>
          </a:xfrm>
        </p:grpSpPr>
        <p:sp>
          <p:nvSpPr>
            <p:cNvPr id="11877" name="Google Shape;11877;p6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0" name="Google Shape;11880;p65"/>
          <p:cNvGrpSpPr/>
          <p:nvPr/>
        </p:nvGrpSpPr>
        <p:grpSpPr>
          <a:xfrm>
            <a:off x="829222" y="2523936"/>
            <a:ext cx="376358" cy="330109"/>
            <a:chOff x="854332" y="2447736"/>
            <a:chExt cx="376358" cy="330109"/>
          </a:xfrm>
        </p:grpSpPr>
        <p:sp>
          <p:nvSpPr>
            <p:cNvPr id="11881" name="Google Shape;11881;p6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65"/>
          <p:cNvGrpSpPr/>
          <p:nvPr/>
        </p:nvGrpSpPr>
        <p:grpSpPr>
          <a:xfrm>
            <a:off x="4181653" y="2527151"/>
            <a:ext cx="322151" cy="322374"/>
            <a:chOff x="4206763" y="2450951"/>
            <a:chExt cx="322151" cy="322374"/>
          </a:xfrm>
        </p:grpSpPr>
        <p:sp>
          <p:nvSpPr>
            <p:cNvPr id="11890" name="Google Shape;11890;p6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2" name="Google Shape;11892;p65"/>
          <p:cNvGrpSpPr/>
          <p:nvPr/>
        </p:nvGrpSpPr>
        <p:grpSpPr>
          <a:xfrm>
            <a:off x="7491236" y="2526259"/>
            <a:ext cx="327976" cy="324316"/>
            <a:chOff x="7528096" y="2450059"/>
            <a:chExt cx="327976" cy="324316"/>
          </a:xfrm>
        </p:grpSpPr>
        <p:sp>
          <p:nvSpPr>
            <p:cNvPr id="11893" name="Google Shape;11893;p6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65"/>
          <p:cNvGrpSpPr/>
          <p:nvPr/>
        </p:nvGrpSpPr>
        <p:grpSpPr>
          <a:xfrm>
            <a:off x="7052019" y="2588742"/>
            <a:ext cx="282364" cy="198619"/>
            <a:chOff x="7077129" y="2512542"/>
            <a:chExt cx="282364" cy="198619"/>
          </a:xfrm>
        </p:grpSpPr>
        <p:sp>
          <p:nvSpPr>
            <p:cNvPr id="11899" name="Google Shape;11899;p6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65"/>
          <p:cNvGrpSpPr/>
          <p:nvPr/>
        </p:nvGrpSpPr>
        <p:grpSpPr>
          <a:xfrm>
            <a:off x="3700351" y="2520912"/>
            <a:ext cx="334279" cy="334661"/>
            <a:chOff x="3725461" y="2444712"/>
            <a:chExt cx="334279" cy="334661"/>
          </a:xfrm>
        </p:grpSpPr>
        <p:sp>
          <p:nvSpPr>
            <p:cNvPr id="11906" name="Google Shape;11906;p6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3" name="Google Shape;11913;p65"/>
          <p:cNvGrpSpPr/>
          <p:nvPr/>
        </p:nvGrpSpPr>
        <p:grpSpPr>
          <a:xfrm>
            <a:off x="6552128" y="2533421"/>
            <a:ext cx="332019" cy="310788"/>
            <a:chOff x="6577238" y="2457221"/>
            <a:chExt cx="332019" cy="310788"/>
          </a:xfrm>
        </p:grpSpPr>
        <p:sp>
          <p:nvSpPr>
            <p:cNvPr id="11914" name="Google Shape;11914;p6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65"/>
          <p:cNvGrpSpPr/>
          <p:nvPr/>
        </p:nvGrpSpPr>
        <p:grpSpPr>
          <a:xfrm>
            <a:off x="2793451" y="2515978"/>
            <a:ext cx="247892" cy="346024"/>
            <a:chOff x="2818561" y="2439778"/>
            <a:chExt cx="247892" cy="346024"/>
          </a:xfrm>
        </p:grpSpPr>
        <p:sp>
          <p:nvSpPr>
            <p:cNvPr id="11921" name="Google Shape;11921;p6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65"/>
          <p:cNvGrpSpPr/>
          <p:nvPr/>
        </p:nvGrpSpPr>
        <p:grpSpPr>
          <a:xfrm>
            <a:off x="3182668" y="2550832"/>
            <a:ext cx="419933" cy="275170"/>
            <a:chOff x="3207778" y="2474632"/>
            <a:chExt cx="419933" cy="275170"/>
          </a:xfrm>
        </p:grpSpPr>
        <p:sp>
          <p:nvSpPr>
            <p:cNvPr id="11934" name="Google Shape;11934;p6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8" name="Google Shape;11948;p65"/>
          <p:cNvGrpSpPr/>
          <p:nvPr/>
        </p:nvGrpSpPr>
        <p:grpSpPr>
          <a:xfrm>
            <a:off x="6074265" y="2532275"/>
            <a:ext cx="337684" cy="314194"/>
            <a:chOff x="6099375" y="2456075"/>
            <a:chExt cx="337684" cy="314194"/>
          </a:xfrm>
        </p:grpSpPr>
        <p:sp>
          <p:nvSpPr>
            <p:cNvPr id="11949" name="Google Shape;11949;p6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5"/>
          <p:cNvGrpSpPr/>
          <p:nvPr/>
        </p:nvGrpSpPr>
        <p:grpSpPr>
          <a:xfrm>
            <a:off x="2287513" y="2544784"/>
            <a:ext cx="312698" cy="286534"/>
            <a:chOff x="2312623" y="2468584"/>
            <a:chExt cx="312698" cy="286534"/>
          </a:xfrm>
        </p:grpSpPr>
        <p:sp>
          <p:nvSpPr>
            <p:cNvPr id="11952" name="Google Shape;11952;p6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65"/>
          <p:cNvGrpSpPr/>
          <p:nvPr/>
        </p:nvGrpSpPr>
        <p:grpSpPr>
          <a:xfrm>
            <a:off x="5593695" y="2517124"/>
            <a:ext cx="345292" cy="342618"/>
            <a:chOff x="5618805" y="2440924"/>
            <a:chExt cx="345292" cy="342618"/>
          </a:xfrm>
        </p:grpSpPr>
        <p:sp>
          <p:nvSpPr>
            <p:cNvPr id="11956" name="Google Shape;11956;p6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5"/>
          <p:cNvGrpSpPr/>
          <p:nvPr/>
        </p:nvGrpSpPr>
        <p:grpSpPr>
          <a:xfrm>
            <a:off x="4628069" y="2522790"/>
            <a:ext cx="377886" cy="331255"/>
            <a:chOff x="4653179" y="2446590"/>
            <a:chExt cx="377886" cy="331255"/>
          </a:xfrm>
        </p:grpSpPr>
        <p:sp>
          <p:nvSpPr>
            <p:cNvPr id="11962" name="Google Shape;11962;p6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65"/>
          <p:cNvGrpSpPr/>
          <p:nvPr/>
        </p:nvGrpSpPr>
        <p:grpSpPr>
          <a:xfrm>
            <a:off x="5159407" y="2535681"/>
            <a:ext cx="252062" cy="305122"/>
            <a:chOff x="5184517" y="2459481"/>
            <a:chExt cx="252062" cy="305122"/>
          </a:xfrm>
        </p:grpSpPr>
        <p:sp>
          <p:nvSpPr>
            <p:cNvPr id="11967" name="Google Shape;11967;p6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3" name="Google Shape;11973;p65"/>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4" name="Google Shape;11974;p65"/>
          <p:cNvGrpSpPr/>
          <p:nvPr/>
        </p:nvGrpSpPr>
        <p:grpSpPr>
          <a:xfrm>
            <a:off x="6130349" y="2045308"/>
            <a:ext cx="249770" cy="363849"/>
            <a:chOff x="6155459" y="1969108"/>
            <a:chExt cx="249770" cy="363849"/>
          </a:xfrm>
        </p:grpSpPr>
        <p:sp>
          <p:nvSpPr>
            <p:cNvPr id="11975" name="Google Shape;11975;p6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65"/>
          <p:cNvGrpSpPr/>
          <p:nvPr/>
        </p:nvGrpSpPr>
        <p:grpSpPr>
          <a:xfrm>
            <a:off x="2254919" y="2046804"/>
            <a:ext cx="353631" cy="354395"/>
            <a:chOff x="2280029" y="1970604"/>
            <a:chExt cx="353631" cy="354395"/>
          </a:xfrm>
        </p:grpSpPr>
        <p:sp>
          <p:nvSpPr>
            <p:cNvPr id="11985" name="Google Shape;11985;p6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65"/>
          <p:cNvGrpSpPr/>
          <p:nvPr/>
        </p:nvGrpSpPr>
        <p:grpSpPr>
          <a:xfrm>
            <a:off x="8039990" y="2076374"/>
            <a:ext cx="255086" cy="301685"/>
            <a:chOff x="8065100" y="2000174"/>
            <a:chExt cx="255086" cy="301685"/>
          </a:xfrm>
        </p:grpSpPr>
        <p:sp>
          <p:nvSpPr>
            <p:cNvPr id="11990" name="Google Shape;11990;p6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65"/>
          <p:cNvGrpSpPr/>
          <p:nvPr/>
        </p:nvGrpSpPr>
        <p:grpSpPr>
          <a:xfrm>
            <a:off x="6608595" y="2045308"/>
            <a:ext cx="249420" cy="363849"/>
            <a:chOff x="6633705" y="1969108"/>
            <a:chExt cx="249420" cy="363849"/>
          </a:xfrm>
        </p:grpSpPr>
        <p:sp>
          <p:nvSpPr>
            <p:cNvPr id="11995" name="Google Shape;11995;p6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65"/>
          <p:cNvGrpSpPr/>
          <p:nvPr/>
        </p:nvGrpSpPr>
        <p:grpSpPr>
          <a:xfrm>
            <a:off x="5185921" y="2045308"/>
            <a:ext cx="226661" cy="363467"/>
            <a:chOff x="5211031" y="1969108"/>
            <a:chExt cx="226661" cy="363467"/>
          </a:xfrm>
        </p:grpSpPr>
        <p:sp>
          <p:nvSpPr>
            <p:cNvPr id="12004" name="Google Shape;12004;p6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65"/>
          <p:cNvGrpSpPr/>
          <p:nvPr/>
        </p:nvGrpSpPr>
        <p:grpSpPr>
          <a:xfrm>
            <a:off x="3687842" y="2046804"/>
            <a:ext cx="354363" cy="354395"/>
            <a:chOff x="3712952" y="1970604"/>
            <a:chExt cx="354363" cy="354395"/>
          </a:xfrm>
        </p:grpSpPr>
        <p:sp>
          <p:nvSpPr>
            <p:cNvPr id="12007" name="Google Shape;12007;p6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6" name="Google Shape;12016;p65"/>
          <p:cNvGrpSpPr/>
          <p:nvPr/>
        </p:nvGrpSpPr>
        <p:grpSpPr>
          <a:xfrm>
            <a:off x="3210329" y="2046804"/>
            <a:ext cx="354363" cy="354745"/>
            <a:chOff x="3235438" y="1970604"/>
            <a:chExt cx="354363" cy="354745"/>
          </a:xfrm>
        </p:grpSpPr>
        <p:sp>
          <p:nvSpPr>
            <p:cNvPr id="12017" name="Google Shape;12017;p6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65"/>
          <p:cNvGrpSpPr/>
          <p:nvPr/>
        </p:nvGrpSpPr>
        <p:grpSpPr>
          <a:xfrm>
            <a:off x="1304475" y="2066125"/>
            <a:ext cx="341472" cy="335074"/>
            <a:chOff x="1329585" y="1989925"/>
            <a:chExt cx="341472" cy="335074"/>
          </a:xfrm>
        </p:grpSpPr>
        <p:sp>
          <p:nvSpPr>
            <p:cNvPr id="12031" name="Google Shape;12031;p6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4" name="Google Shape;12034;p65"/>
          <p:cNvGrpSpPr/>
          <p:nvPr/>
        </p:nvGrpSpPr>
        <p:grpSpPr>
          <a:xfrm>
            <a:off x="5566761" y="2066106"/>
            <a:ext cx="416649" cy="325597"/>
            <a:chOff x="5626763" y="2013829"/>
            <a:chExt cx="351722" cy="274788"/>
          </a:xfrm>
        </p:grpSpPr>
        <p:sp>
          <p:nvSpPr>
            <p:cNvPr id="12035" name="Google Shape;12035;p6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65"/>
          <p:cNvGrpSpPr/>
          <p:nvPr/>
        </p:nvGrpSpPr>
        <p:grpSpPr>
          <a:xfrm>
            <a:off x="7551495" y="2060077"/>
            <a:ext cx="276698" cy="333133"/>
            <a:chOff x="7576605" y="1983877"/>
            <a:chExt cx="276698" cy="333133"/>
          </a:xfrm>
        </p:grpSpPr>
        <p:sp>
          <p:nvSpPr>
            <p:cNvPr id="12046" name="Google Shape;12046;p6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65"/>
          <p:cNvGrpSpPr/>
          <p:nvPr/>
        </p:nvGrpSpPr>
        <p:grpSpPr>
          <a:xfrm>
            <a:off x="828458" y="2051738"/>
            <a:ext cx="337334" cy="353599"/>
            <a:chOff x="853568" y="1975538"/>
            <a:chExt cx="337334" cy="353599"/>
          </a:xfrm>
        </p:grpSpPr>
        <p:sp>
          <p:nvSpPr>
            <p:cNvPr id="12049" name="Google Shape;12049;p6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65"/>
          <p:cNvGrpSpPr/>
          <p:nvPr/>
        </p:nvGrpSpPr>
        <p:grpSpPr>
          <a:xfrm>
            <a:off x="2733192" y="2085828"/>
            <a:ext cx="327085" cy="277080"/>
            <a:chOff x="2770052" y="2009628"/>
            <a:chExt cx="327085" cy="277080"/>
          </a:xfrm>
        </p:grpSpPr>
        <p:sp>
          <p:nvSpPr>
            <p:cNvPr id="12054" name="Google Shape;12054;p6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6" name="Google Shape;12056;p65"/>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57" name="Google Shape;12057;p65"/>
          <p:cNvGrpSpPr/>
          <p:nvPr/>
        </p:nvGrpSpPr>
        <p:grpSpPr>
          <a:xfrm>
            <a:off x="4170289" y="2046804"/>
            <a:ext cx="344878" cy="343573"/>
            <a:chOff x="4195399" y="1970604"/>
            <a:chExt cx="344878" cy="343573"/>
          </a:xfrm>
        </p:grpSpPr>
        <p:sp>
          <p:nvSpPr>
            <p:cNvPr id="12058" name="Google Shape;12058;p6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2" name="Google Shape;12062;p65"/>
          <p:cNvGrpSpPr/>
          <p:nvPr/>
        </p:nvGrpSpPr>
        <p:grpSpPr>
          <a:xfrm>
            <a:off x="4649681" y="2053647"/>
            <a:ext cx="344528" cy="344114"/>
            <a:chOff x="4674791" y="1977447"/>
            <a:chExt cx="344528" cy="344114"/>
          </a:xfrm>
        </p:grpSpPr>
        <p:sp>
          <p:nvSpPr>
            <p:cNvPr id="12063" name="Google Shape;12063;p6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65"/>
          <p:cNvGrpSpPr/>
          <p:nvPr/>
        </p:nvGrpSpPr>
        <p:grpSpPr>
          <a:xfrm>
            <a:off x="6058700" y="1623497"/>
            <a:ext cx="382819" cy="310788"/>
            <a:chOff x="6083810" y="1547297"/>
            <a:chExt cx="382819" cy="310788"/>
          </a:xfrm>
        </p:grpSpPr>
        <p:sp>
          <p:nvSpPr>
            <p:cNvPr id="12090" name="Google Shape;12090;p6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8" name="Google Shape;12108;p65"/>
          <p:cNvGrpSpPr/>
          <p:nvPr/>
        </p:nvGrpSpPr>
        <p:grpSpPr>
          <a:xfrm>
            <a:off x="6533190" y="1614393"/>
            <a:ext cx="382788" cy="328613"/>
            <a:chOff x="6558300" y="1538193"/>
            <a:chExt cx="382788" cy="328613"/>
          </a:xfrm>
        </p:grpSpPr>
        <p:sp>
          <p:nvSpPr>
            <p:cNvPr id="12109" name="Google Shape;12109;p6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65"/>
          <p:cNvGrpSpPr/>
          <p:nvPr/>
        </p:nvGrpSpPr>
        <p:grpSpPr>
          <a:xfrm>
            <a:off x="5168892" y="1587497"/>
            <a:ext cx="259605" cy="346024"/>
            <a:chOff x="5194002" y="1511297"/>
            <a:chExt cx="259605" cy="346024"/>
          </a:xfrm>
        </p:grpSpPr>
        <p:sp>
          <p:nvSpPr>
            <p:cNvPr id="12112" name="Google Shape;12112;p6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6" name="Google Shape;12116;p65"/>
          <p:cNvGrpSpPr/>
          <p:nvPr/>
        </p:nvGrpSpPr>
        <p:grpSpPr>
          <a:xfrm>
            <a:off x="1369631" y="1588261"/>
            <a:ext cx="252444" cy="351722"/>
            <a:chOff x="1394741" y="1512061"/>
            <a:chExt cx="252444" cy="351722"/>
          </a:xfrm>
        </p:grpSpPr>
        <p:sp>
          <p:nvSpPr>
            <p:cNvPr id="12117" name="Google Shape;12117;p6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65"/>
          <p:cNvGrpSpPr/>
          <p:nvPr/>
        </p:nvGrpSpPr>
        <p:grpSpPr>
          <a:xfrm>
            <a:off x="829986" y="1580685"/>
            <a:ext cx="380910" cy="339594"/>
            <a:chOff x="855096" y="1504485"/>
            <a:chExt cx="380910" cy="339594"/>
          </a:xfrm>
        </p:grpSpPr>
        <p:sp>
          <p:nvSpPr>
            <p:cNvPr id="12135" name="Google Shape;12135;p6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0" name="Google Shape;12140;p65"/>
          <p:cNvGrpSpPr/>
          <p:nvPr/>
        </p:nvGrpSpPr>
        <p:grpSpPr>
          <a:xfrm>
            <a:off x="1794466" y="1587879"/>
            <a:ext cx="352103" cy="352103"/>
            <a:chOff x="1819576" y="1511679"/>
            <a:chExt cx="352103" cy="352103"/>
          </a:xfrm>
        </p:grpSpPr>
        <p:sp>
          <p:nvSpPr>
            <p:cNvPr id="12141" name="Google Shape;12141;p6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65"/>
          <p:cNvGrpSpPr/>
          <p:nvPr/>
        </p:nvGrpSpPr>
        <p:grpSpPr>
          <a:xfrm>
            <a:off x="5595987" y="1576961"/>
            <a:ext cx="371424" cy="355446"/>
            <a:chOff x="5621097" y="1500761"/>
            <a:chExt cx="371424" cy="355446"/>
          </a:xfrm>
        </p:grpSpPr>
        <p:sp>
          <p:nvSpPr>
            <p:cNvPr id="12146" name="Google Shape;12146;p6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65"/>
          <p:cNvGrpSpPr/>
          <p:nvPr/>
        </p:nvGrpSpPr>
        <p:grpSpPr>
          <a:xfrm>
            <a:off x="4645129" y="1617799"/>
            <a:ext cx="359679" cy="321833"/>
            <a:chOff x="4670239" y="1541599"/>
            <a:chExt cx="359679" cy="321833"/>
          </a:xfrm>
        </p:grpSpPr>
        <p:sp>
          <p:nvSpPr>
            <p:cNvPr id="12149" name="Google Shape;12149;p6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4" name="Google Shape;12154;p65"/>
          <p:cNvGrpSpPr/>
          <p:nvPr/>
        </p:nvGrpSpPr>
        <p:grpSpPr>
          <a:xfrm>
            <a:off x="4187319" y="1578585"/>
            <a:ext cx="321037" cy="353822"/>
            <a:chOff x="4212429" y="1502385"/>
            <a:chExt cx="321037" cy="353822"/>
          </a:xfrm>
        </p:grpSpPr>
        <p:sp>
          <p:nvSpPr>
            <p:cNvPr id="12155" name="Google Shape;12155;p6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9" name="Google Shape;12159;p65"/>
          <p:cNvGrpSpPr/>
          <p:nvPr/>
        </p:nvGrpSpPr>
        <p:grpSpPr>
          <a:xfrm>
            <a:off x="2277678" y="1582181"/>
            <a:ext cx="336188" cy="335425"/>
            <a:chOff x="2302788" y="1505981"/>
            <a:chExt cx="336188" cy="335425"/>
          </a:xfrm>
        </p:grpSpPr>
        <p:sp>
          <p:nvSpPr>
            <p:cNvPr id="12160" name="Google Shape;12160;p6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7" name="Google Shape;12177;p65"/>
          <p:cNvGrpSpPr/>
          <p:nvPr/>
        </p:nvGrpSpPr>
        <p:grpSpPr>
          <a:xfrm>
            <a:off x="2755191" y="1598096"/>
            <a:ext cx="333133" cy="321037"/>
            <a:chOff x="2780301" y="1521896"/>
            <a:chExt cx="333133" cy="321037"/>
          </a:xfrm>
        </p:grpSpPr>
        <p:sp>
          <p:nvSpPr>
            <p:cNvPr id="12178" name="Google Shape;12178;p6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65"/>
          <p:cNvGrpSpPr/>
          <p:nvPr/>
        </p:nvGrpSpPr>
        <p:grpSpPr>
          <a:xfrm>
            <a:off x="3291049" y="1591285"/>
            <a:ext cx="211892" cy="339594"/>
            <a:chOff x="3316159" y="1515085"/>
            <a:chExt cx="211892" cy="339594"/>
          </a:xfrm>
        </p:grpSpPr>
        <p:sp>
          <p:nvSpPr>
            <p:cNvPr id="12199" name="Google Shape;12199;p6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2" name="Google Shape;12202;p65"/>
            <p:cNvGrpSpPr/>
            <p:nvPr/>
          </p:nvGrpSpPr>
          <p:grpSpPr>
            <a:xfrm>
              <a:off x="3316159" y="1515085"/>
              <a:ext cx="211892" cy="339594"/>
              <a:chOff x="3316159" y="1515085"/>
              <a:chExt cx="211892" cy="339594"/>
            </a:xfrm>
          </p:grpSpPr>
          <p:sp>
            <p:nvSpPr>
              <p:cNvPr id="12203" name="Google Shape;12203;p6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09" name="Google Shape;12209;p65"/>
          <p:cNvGrpSpPr/>
          <p:nvPr/>
        </p:nvGrpSpPr>
        <p:grpSpPr>
          <a:xfrm>
            <a:off x="3691248" y="1620855"/>
            <a:ext cx="361971" cy="314958"/>
            <a:chOff x="3716358" y="1544655"/>
            <a:chExt cx="361971" cy="314958"/>
          </a:xfrm>
        </p:grpSpPr>
        <p:sp>
          <p:nvSpPr>
            <p:cNvPr id="12210" name="Google Shape;12210;p6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5" name="Google Shape;12215;p65"/>
            <p:cNvGrpSpPr/>
            <p:nvPr/>
          </p:nvGrpSpPr>
          <p:grpSpPr>
            <a:xfrm>
              <a:off x="3716358" y="1544655"/>
              <a:ext cx="361971" cy="314958"/>
              <a:chOff x="3716358" y="1544655"/>
              <a:chExt cx="361971" cy="314958"/>
            </a:xfrm>
          </p:grpSpPr>
          <p:sp>
            <p:nvSpPr>
              <p:cNvPr id="12216" name="Google Shape;12216;p6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21" name="Google Shape;12221;p65"/>
          <p:cNvGrpSpPr/>
          <p:nvPr/>
        </p:nvGrpSpPr>
        <p:grpSpPr>
          <a:xfrm>
            <a:off x="6986814" y="1633752"/>
            <a:ext cx="499533" cy="305136"/>
            <a:chOff x="7009649" y="1541981"/>
            <a:chExt cx="524940" cy="320655"/>
          </a:xfrm>
        </p:grpSpPr>
        <p:sp>
          <p:nvSpPr>
            <p:cNvPr id="12222" name="Google Shape;12222;p6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0" name="Google Shape;12230;p65"/>
          <p:cNvGrpSpPr/>
          <p:nvPr/>
        </p:nvGrpSpPr>
        <p:grpSpPr>
          <a:xfrm>
            <a:off x="8008924" y="1594309"/>
            <a:ext cx="282746" cy="340358"/>
            <a:chOff x="8034034" y="1518109"/>
            <a:chExt cx="282746" cy="340358"/>
          </a:xfrm>
        </p:grpSpPr>
        <p:sp>
          <p:nvSpPr>
            <p:cNvPr id="12231" name="Google Shape;12231;p6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5" name="Google Shape;12235;p65"/>
          <p:cNvGrpSpPr/>
          <p:nvPr/>
        </p:nvGrpSpPr>
        <p:grpSpPr>
          <a:xfrm>
            <a:off x="7557192" y="1576134"/>
            <a:ext cx="369133" cy="360411"/>
            <a:chOff x="7582302" y="1499934"/>
            <a:chExt cx="369133" cy="360411"/>
          </a:xfrm>
        </p:grpSpPr>
        <p:sp>
          <p:nvSpPr>
            <p:cNvPr id="12236" name="Google Shape;12236;p6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1" name="Google Shape;12241;p65"/>
          <p:cNvGrpSpPr/>
          <p:nvPr/>
        </p:nvGrpSpPr>
        <p:grpSpPr>
          <a:xfrm>
            <a:off x="6170979" y="3893352"/>
            <a:ext cx="346056" cy="345674"/>
            <a:chOff x="2238181" y="4120624"/>
            <a:chExt cx="346056" cy="345674"/>
          </a:xfrm>
        </p:grpSpPr>
        <p:grpSp>
          <p:nvGrpSpPr>
            <p:cNvPr id="12242" name="Google Shape;12242;p65"/>
            <p:cNvGrpSpPr/>
            <p:nvPr/>
          </p:nvGrpSpPr>
          <p:grpSpPr>
            <a:xfrm>
              <a:off x="2309155" y="4177413"/>
              <a:ext cx="203862" cy="231903"/>
              <a:chOff x="1512725" y="258500"/>
              <a:chExt cx="4570900" cy="5199625"/>
            </a:xfrm>
          </p:grpSpPr>
          <p:sp>
            <p:nvSpPr>
              <p:cNvPr id="12243" name="Google Shape;12243;p6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5" name="Google Shape;12245;p6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6" name="Google Shape;12246;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pic>
        <p:nvPicPr>
          <p:cNvPr id="269" name="Google Shape;269;p30"/>
          <p:cNvPicPr preferRelativeResize="0"/>
          <p:nvPr>
            <p:ph idx="3" type="pic"/>
          </p:nvPr>
        </p:nvPicPr>
        <p:blipFill rotWithShape="1">
          <a:blip r:embed="rId3">
            <a:alphaModFix/>
          </a:blip>
          <a:srcRect b="0" l="14032" r="14040" t="0"/>
          <a:stretch/>
        </p:blipFill>
        <p:spPr>
          <a:xfrm>
            <a:off x="4414750" y="50"/>
            <a:ext cx="5832600" cy="5143500"/>
          </a:xfrm>
          <a:prstGeom prst="hexagon">
            <a:avLst>
              <a:gd fmla="val 21464" name="adj"/>
              <a:gd fmla="val 115470" name="vf"/>
            </a:avLst>
          </a:prstGeom>
        </p:spPr>
      </p:pic>
      <p:sp>
        <p:nvSpPr>
          <p:cNvPr id="270" name="Google Shape;270;p30"/>
          <p:cNvSpPr txBox="1"/>
          <p:nvPr>
            <p:ph type="title"/>
          </p:nvPr>
        </p:nvSpPr>
        <p:spPr>
          <a:xfrm>
            <a:off x="715100" y="2423750"/>
            <a:ext cx="3699600" cy="14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isease and symptoms</a:t>
            </a:r>
            <a:endParaRPr/>
          </a:p>
        </p:txBody>
      </p:sp>
      <p:sp>
        <p:nvSpPr>
          <p:cNvPr id="271" name="Google Shape;271;p30"/>
          <p:cNvSpPr txBox="1"/>
          <p:nvPr>
            <p:ph idx="2" type="title"/>
          </p:nvPr>
        </p:nvSpPr>
        <p:spPr>
          <a:xfrm>
            <a:off x="715100" y="1308950"/>
            <a:ext cx="1335600" cy="10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72" name="Google Shape;272;p30"/>
          <p:cNvSpPr/>
          <p:nvPr/>
        </p:nvSpPr>
        <p:spPr>
          <a:xfrm>
            <a:off x="7827262" y="2958113"/>
            <a:ext cx="1203295" cy="135041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
          <p:cNvSpPr/>
          <p:nvPr/>
        </p:nvSpPr>
        <p:spPr>
          <a:xfrm>
            <a:off x="6891873" y="3798668"/>
            <a:ext cx="694129" cy="778998"/>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0"/>
          <p:cNvSpPr/>
          <p:nvPr/>
        </p:nvSpPr>
        <p:spPr>
          <a:xfrm>
            <a:off x="6481309" y="4102952"/>
            <a:ext cx="927187" cy="1040552"/>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30"/>
          <p:cNvGrpSpPr/>
          <p:nvPr/>
        </p:nvGrpSpPr>
        <p:grpSpPr>
          <a:xfrm>
            <a:off x="7578172" y="4146397"/>
            <a:ext cx="853680" cy="953658"/>
            <a:chOff x="403434" y="621947"/>
            <a:chExt cx="853680" cy="953658"/>
          </a:xfrm>
        </p:grpSpPr>
        <p:sp>
          <p:nvSpPr>
            <p:cNvPr id="276" name="Google Shape;276;p30"/>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0"/>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30"/>
          <p:cNvSpPr/>
          <p:nvPr/>
        </p:nvSpPr>
        <p:spPr>
          <a:xfrm rot="10800000">
            <a:off x="7958484" y="565831"/>
            <a:ext cx="694129" cy="778998"/>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0"/>
          <p:cNvSpPr/>
          <p:nvPr/>
        </p:nvSpPr>
        <p:spPr>
          <a:xfrm rot="10800000">
            <a:off x="8135990" y="-7"/>
            <a:ext cx="927187" cy="1040552"/>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 name="Google Shape;280;p30"/>
          <p:cNvGrpSpPr/>
          <p:nvPr/>
        </p:nvGrpSpPr>
        <p:grpSpPr>
          <a:xfrm rot="10800000">
            <a:off x="7667504" y="16789"/>
            <a:ext cx="589722" cy="658787"/>
            <a:chOff x="403434" y="621947"/>
            <a:chExt cx="853680" cy="953658"/>
          </a:xfrm>
        </p:grpSpPr>
        <p:sp>
          <p:nvSpPr>
            <p:cNvPr id="281" name="Google Shape;281;p30"/>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0"/>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 name="Google Shape;283;p30"/>
          <p:cNvGrpSpPr/>
          <p:nvPr/>
        </p:nvGrpSpPr>
        <p:grpSpPr>
          <a:xfrm>
            <a:off x="9" y="391172"/>
            <a:ext cx="853680" cy="953658"/>
            <a:chOff x="403434" y="621947"/>
            <a:chExt cx="853680" cy="953658"/>
          </a:xfrm>
        </p:grpSpPr>
        <p:sp>
          <p:nvSpPr>
            <p:cNvPr id="284" name="Google Shape;284;p30"/>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0"/>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50" name="Shape 12250"/>
        <p:cNvGrpSpPr/>
        <p:nvPr/>
      </p:nvGrpSpPr>
      <p:grpSpPr>
        <a:xfrm>
          <a:off x="0" y="0"/>
          <a:ext cx="0" cy="0"/>
          <a:chOff x="0" y="0"/>
          <a:chExt cx="0" cy="0"/>
        </a:xfrm>
      </p:grpSpPr>
      <p:pic>
        <p:nvPicPr>
          <p:cNvPr id="12251" name="Google Shape;1225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31"/>
          <p:cNvSpPr/>
          <p:nvPr/>
        </p:nvSpPr>
        <p:spPr>
          <a:xfrm>
            <a:off x="0" y="601170"/>
            <a:ext cx="873747" cy="980578"/>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1" name="Google Shape;291;p31"/>
          <p:cNvPicPr preferRelativeResize="0"/>
          <p:nvPr>
            <p:ph idx="2" type="pic"/>
          </p:nvPr>
        </p:nvPicPr>
        <p:blipFill rotWithShape="1">
          <a:blip r:embed="rId3">
            <a:alphaModFix/>
          </a:blip>
          <a:srcRect b="0" l="14172" r="14179" t="0"/>
          <a:stretch/>
        </p:blipFill>
        <p:spPr>
          <a:xfrm>
            <a:off x="5671525" y="535000"/>
            <a:ext cx="4432500" cy="3908700"/>
          </a:xfrm>
          <a:prstGeom prst="hexagon">
            <a:avLst>
              <a:gd fmla="val 25000" name="adj"/>
              <a:gd fmla="val 115470" name="vf"/>
            </a:avLst>
          </a:prstGeom>
        </p:spPr>
      </p:pic>
      <p:sp>
        <p:nvSpPr>
          <p:cNvPr id="292" name="Google Shape;292;p31"/>
          <p:cNvSpPr txBox="1"/>
          <p:nvPr>
            <p:ph type="title"/>
          </p:nvPr>
        </p:nvSpPr>
        <p:spPr>
          <a:xfrm>
            <a:off x="1515400" y="780550"/>
            <a:ext cx="3062700" cy="119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to the disease</a:t>
            </a:r>
            <a:endParaRPr/>
          </a:p>
        </p:txBody>
      </p:sp>
      <p:sp>
        <p:nvSpPr>
          <p:cNvPr id="293" name="Google Shape;293;p31"/>
          <p:cNvSpPr txBox="1"/>
          <p:nvPr>
            <p:ph idx="1" type="body"/>
          </p:nvPr>
        </p:nvSpPr>
        <p:spPr>
          <a:xfrm>
            <a:off x="1515400" y="2061550"/>
            <a:ext cx="3494400" cy="213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On the first part of the presentation, it’s important to give an overview of the </a:t>
            </a:r>
            <a:r>
              <a:rPr lang="en">
                <a:solidFill>
                  <a:schemeClr val="dk1"/>
                </a:solidFill>
              </a:rPr>
              <a:t>disease</a:t>
            </a:r>
            <a:r>
              <a:rPr lang="en">
                <a:solidFill>
                  <a:schemeClr val="dk1"/>
                </a:solidFill>
              </a:rPr>
              <a:t> you’re going to speak about. This helps your audience understand: </a:t>
            </a:r>
            <a:endParaRPr>
              <a:solidFill>
                <a:schemeClr val="dk1"/>
              </a:solidFill>
            </a:endParaRPr>
          </a:p>
          <a:p>
            <a:pPr indent="-317500" lvl="0" marL="457200" rtl="0" algn="l">
              <a:spcBef>
                <a:spcPts val="1000"/>
              </a:spcBef>
              <a:spcAft>
                <a:spcPts val="0"/>
              </a:spcAft>
              <a:buSzPts val="1400"/>
              <a:buChar char="●"/>
            </a:pPr>
            <a:r>
              <a:rPr lang="en">
                <a:solidFill>
                  <a:schemeClr val="dk1"/>
                </a:solidFill>
              </a:rPr>
              <a:t>The context</a:t>
            </a:r>
            <a:endParaRPr>
              <a:solidFill>
                <a:schemeClr val="dk1"/>
              </a:solidFill>
            </a:endParaRPr>
          </a:p>
          <a:p>
            <a:pPr indent="-317500" lvl="0" marL="457200" rtl="0" algn="l">
              <a:spcBef>
                <a:spcPts val="0"/>
              </a:spcBef>
              <a:spcAft>
                <a:spcPts val="0"/>
              </a:spcAft>
              <a:buSzPts val="1400"/>
              <a:buChar char="●"/>
            </a:pPr>
            <a:r>
              <a:rPr lang="en">
                <a:solidFill>
                  <a:schemeClr val="dk1"/>
                </a:solidFill>
              </a:rPr>
              <a:t>The health risks</a:t>
            </a:r>
            <a:endParaRPr>
              <a:solidFill>
                <a:schemeClr val="dk1"/>
              </a:solidFill>
            </a:endParaRPr>
          </a:p>
          <a:p>
            <a:pPr indent="-317500" lvl="0" marL="457200" rtl="0" algn="l">
              <a:spcBef>
                <a:spcPts val="0"/>
              </a:spcBef>
              <a:spcAft>
                <a:spcPts val="0"/>
              </a:spcAft>
              <a:buSzPts val="1400"/>
              <a:buChar char="●"/>
            </a:pPr>
            <a:r>
              <a:rPr lang="en">
                <a:solidFill>
                  <a:schemeClr val="dk1"/>
                </a:solidFill>
              </a:rPr>
              <a:t>Likelihood of developing it</a:t>
            </a:r>
            <a:endParaRPr>
              <a:solidFill>
                <a:schemeClr val="dk1"/>
              </a:solidFill>
            </a:endParaRPr>
          </a:p>
          <a:p>
            <a:pPr indent="-317500" lvl="0" marL="457200" rtl="0" algn="l">
              <a:spcBef>
                <a:spcPts val="0"/>
              </a:spcBef>
              <a:spcAft>
                <a:spcPts val="0"/>
              </a:spcAft>
              <a:buSzPts val="1400"/>
              <a:buChar char="●"/>
            </a:pPr>
            <a:r>
              <a:rPr lang="en">
                <a:solidFill>
                  <a:schemeClr val="dk1"/>
                </a:solidFill>
              </a:rPr>
              <a:t>Prevalence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294" name="Google Shape;294;p31"/>
          <p:cNvSpPr/>
          <p:nvPr/>
        </p:nvSpPr>
        <p:spPr>
          <a:xfrm>
            <a:off x="7827262" y="534988"/>
            <a:ext cx="1203295" cy="135041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6891873" y="3798668"/>
            <a:ext cx="694129" cy="778998"/>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A2E7F9">
              <a:alpha val="51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a:off x="6481309" y="4102952"/>
            <a:ext cx="927187" cy="1040552"/>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gradFill>
            <a:gsLst>
              <a:gs pos="0">
                <a:srgbClr val="DFDEFC">
                  <a:alpha val="53725"/>
                  <a:alpha val="51580"/>
                </a:srgbClr>
              </a:gs>
              <a:gs pos="100000">
                <a:srgbClr val="A2E7F9">
                  <a:alpha val="51764"/>
                  <a:alpha val="5158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31"/>
          <p:cNvGrpSpPr/>
          <p:nvPr/>
        </p:nvGrpSpPr>
        <p:grpSpPr>
          <a:xfrm>
            <a:off x="7578172" y="4146397"/>
            <a:ext cx="853680" cy="953658"/>
            <a:chOff x="403434" y="621947"/>
            <a:chExt cx="853680" cy="953658"/>
          </a:xfrm>
        </p:grpSpPr>
        <p:sp>
          <p:nvSpPr>
            <p:cNvPr id="298" name="Google Shape;298;p31"/>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1"/>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 name="Google Shape;300;p31"/>
          <p:cNvSpPr/>
          <p:nvPr/>
        </p:nvSpPr>
        <p:spPr>
          <a:xfrm>
            <a:off x="3" y="1032617"/>
            <a:ext cx="1133971" cy="127261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rgbClr val="FFFFFF">
              <a:alpha val="64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31"/>
          <p:cNvGrpSpPr/>
          <p:nvPr/>
        </p:nvGrpSpPr>
        <p:grpSpPr>
          <a:xfrm>
            <a:off x="-4" y="1864732"/>
            <a:ext cx="759861" cy="848851"/>
            <a:chOff x="403434" y="621947"/>
            <a:chExt cx="853680" cy="953658"/>
          </a:xfrm>
        </p:grpSpPr>
        <p:sp>
          <p:nvSpPr>
            <p:cNvPr id="302" name="Google Shape;302;p31"/>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31"/>
          <p:cNvGrpSpPr/>
          <p:nvPr/>
        </p:nvGrpSpPr>
        <p:grpSpPr>
          <a:xfrm>
            <a:off x="636527" y="-17"/>
            <a:ext cx="759861" cy="848851"/>
            <a:chOff x="403434" y="621947"/>
            <a:chExt cx="853680" cy="953658"/>
          </a:xfrm>
        </p:grpSpPr>
        <p:sp>
          <p:nvSpPr>
            <p:cNvPr id="305" name="Google Shape;305;p31"/>
            <p:cNvSpPr/>
            <p:nvPr/>
          </p:nvSpPr>
          <p:spPr>
            <a:xfrm>
              <a:off x="403434" y="621947"/>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8160000" dist="95250">
                <a:srgbClr val="000000">
                  <a:alpha val="27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1"/>
            <p:cNvSpPr/>
            <p:nvPr/>
          </p:nvSpPr>
          <p:spPr>
            <a:xfrm>
              <a:off x="419142" y="635176"/>
              <a:ext cx="837972" cy="940429"/>
            </a:xfrm>
            <a:custGeom>
              <a:rect b="b" l="l" r="r" t="t"/>
              <a:pathLst>
                <a:path extrusionOk="0" h="66638" w="59378">
                  <a:moveTo>
                    <a:pt x="29700" y="1"/>
                  </a:moveTo>
                  <a:cubicBezTo>
                    <a:pt x="28629" y="1"/>
                    <a:pt x="27558" y="277"/>
                    <a:pt x="26595" y="828"/>
                  </a:cubicBezTo>
                  <a:lnTo>
                    <a:pt x="3117" y="14374"/>
                  </a:lnTo>
                  <a:cubicBezTo>
                    <a:pt x="1191" y="15478"/>
                    <a:pt x="1" y="17534"/>
                    <a:pt x="1" y="19762"/>
                  </a:cubicBezTo>
                  <a:lnTo>
                    <a:pt x="1" y="46854"/>
                  </a:lnTo>
                  <a:cubicBezTo>
                    <a:pt x="1" y="49083"/>
                    <a:pt x="1191" y="51139"/>
                    <a:pt x="3117" y="52242"/>
                  </a:cubicBezTo>
                  <a:lnTo>
                    <a:pt x="26595" y="65810"/>
                  </a:lnTo>
                  <a:cubicBezTo>
                    <a:pt x="27558" y="66361"/>
                    <a:pt x="28629" y="66637"/>
                    <a:pt x="29700" y="66637"/>
                  </a:cubicBezTo>
                  <a:cubicBezTo>
                    <a:pt x="30771" y="66637"/>
                    <a:pt x="31842" y="66361"/>
                    <a:pt x="32805" y="65810"/>
                  </a:cubicBezTo>
                  <a:lnTo>
                    <a:pt x="56283" y="52242"/>
                  </a:lnTo>
                  <a:cubicBezTo>
                    <a:pt x="58209" y="51139"/>
                    <a:pt x="59377" y="49083"/>
                    <a:pt x="59377" y="46854"/>
                  </a:cubicBezTo>
                  <a:lnTo>
                    <a:pt x="59377" y="19762"/>
                  </a:lnTo>
                  <a:cubicBezTo>
                    <a:pt x="59377" y="17534"/>
                    <a:pt x="58209" y="15478"/>
                    <a:pt x="56283" y="14374"/>
                  </a:cubicBezTo>
                  <a:lnTo>
                    <a:pt x="32805" y="828"/>
                  </a:lnTo>
                  <a:cubicBezTo>
                    <a:pt x="31842" y="277"/>
                    <a:pt x="30771" y="1"/>
                    <a:pt x="29700" y="1"/>
                  </a:cubicBezTo>
                  <a:close/>
                </a:path>
              </a:pathLst>
            </a:custGeom>
            <a:solidFill>
              <a:schemeClr val="lt1"/>
            </a:solidFill>
            <a:ln>
              <a:noFill/>
            </a:ln>
            <a:effectLst>
              <a:outerShdw blurRad="128588" rotWithShape="0" algn="bl" dir="3480000" dist="95250">
                <a:schemeClr val="accent2"/>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2"/>
          <p:cNvSpPr txBox="1"/>
          <p:nvPr>
            <p:ph idx="4" type="subTitle"/>
          </p:nvPr>
        </p:nvSpPr>
        <p:spPr>
          <a:xfrm>
            <a:off x="4951176" y="2000490"/>
            <a:ext cx="27069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Environmental factors</a:t>
            </a:r>
            <a:endParaRPr/>
          </a:p>
        </p:txBody>
      </p:sp>
      <p:sp>
        <p:nvSpPr>
          <p:cNvPr id="312" name="Google Shape;312;p32"/>
          <p:cNvSpPr txBox="1"/>
          <p:nvPr>
            <p:ph idx="1" type="subTitle"/>
          </p:nvPr>
        </p:nvSpPr>
        <p:spPr>
          <a:xfrm>
            <a:off x="4951176" y="2574149"/>
            <a:ext cx="2706900" cy="17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an environmental factor puts a person at risk of developing an illness, it means that exposure to certain substances, conditions, or situations in the environment can increase the likelihood of developing that illness</a:t>
            </a:r>
            <a:endParaRPr/>
          </a:p>
        </p:txBody>
      </p:sp>
      <p:sp>
        <p:nvSpPr>
          <p:cNvPr id="313" name="Google Shape;313;p32"/>
          <p:cNvSpPr txBox="1"/>
          <p:nvPr>
            <p:ph idx="2" type="subTitle"/>
          </p:nvPr>
        </p:nvSpPr>
        <p:spPr>
          <a:xfrm>
            <a:off x="1485924" y="2574149"/>
            <a:ext cx="2706900" cy="17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a genetic factor puts a person at risk of developing an illness, it means that there is a hereditary component to that illness. This can be due to specific genetic mutations or variations that increase a person's susceptibility to developing the illness</a:t>
            </a:r>
            <a:endParaRPr/>
          </a:p>
        </p:txBody>
      </p:sp>
      <p:sp>
        <p:nvSpPr>
          <p:cNvPr id="314" name="Google Shape;314;p32"/>
          <p:cNvSpPr txBox="1"/>
          <p:nvPr>
            <p:ph idx="3" type="subTitle"/>
          </p:nvPr>
        </p:nvSpPr>
        <p:spPr>
          <a:xfrm>
            <a:off x="1485924" y="2000490"/>
            <a:ext cx="27069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Genetic factors</a:t>
            </a:r>
            <a:endParaRPr/>
          </a:p>
        </p:txBody>
      </p:sp>
      <p:sp>
        <p:nvSpPr>
          <p:cNvPr id="315" name="Google Shape;315;p32"/>
          <p:cNvSpPr txBox="1"/>
          <p:nvPr>
            <p:ph idx="4294967295" type="title"/>
          </p:nvPr>
        </p:nvSpPr>
        <p:spPr>
          <a:xfrm>
            <a:off x="1485924" y="1404675"/>
            <a:ext cx="785400" cy="5589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01</a:t>
            </a:r>
            <a:endParaRPr>
              <a:solidFill>
                <a:schemeClr val="dk1"/>
              </a:solidFill>
            </a:endParaRPr>
          </a:p>
        </p:txBody>
      </p:sp>
      <p:sp>
        <p:nvSpPr>
          <p:cNvPr id="316" name="Google Shape;316;p32"/>
          <p:cNvSpPr txBox="1"/>
          <p:nvPr>
            <p:ph idx="4294967295" type="title"/>
          </p:nvPr>
        </p:nvSpPr>
        <p:spPr>
          <a:xfrm>
            <a:off x="4951176" y="1404675"/>
            <a:ext cx="785400" cy="5589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02</a:t>
            </a:r>
            <a:endParaRPr>
              <a:solidFill>
                <a:schemeClr val="dk1"/>
              </a:solidFill>
            </a:endParaRPr>
          </a:p>
        </p:txBody>
      </p:sp>
      <p:sp>
        <p:nvSpPr>
          <p:cNvPr id="317" name="Google Shape;317;p32"/>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Who is at risk?</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Three main types of diseases</a:t>
            </a:r>
            <a:endParaRPr/>
          </a:p>
        </p:txBody>
      </p:sp>
      <p:sp>
        <p:nvSpPr>
          <p:cNvPr id="323" name="Google Shape;323;p33"/>
          <p:cNvSpPr txBox="1"/>
          <p:nvPr>
            <p:ph idx="4" type="subTitle"/>
          </p:nvPr>
        </p:nvSpPr>
        <p:spPr>
          <a:xfrm>
            <a:off x="845867" y="1959076"/>
            <a:ext cx="2230200" cy="55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Infectious </a:t>
            </a:r>
            <a:endParaRPr/>
          </a:p>
        </p:txBody>
      </p:sp>
      <p:sp>
        <p:nvSpPr>
          <p:cNvPr id="324" name="Google Shape;324;p33"/>
          <p:cNvSpPr txBox="1"/>
          <p:nvPr>
            <p:ph idx="5" type="subTitle"/>
          </p:nvPr>
        </p:nvSpPr>
        <p:spPr>
          <a:xfrm>
            <a:off x="3456898" y="1959076"/>
            <a:ext cx="2230200" cy="55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Chronic</a:t>
            </a:r>
            <a:endParaRPr/>
          </a:p>
        </p:txBody>
      </p:sp>
      <p:sp>
        <p:nvSpPr>
          <p:cNvPr id="325" name="Google Shape;325;p33"/>
          <p:cNvSpPr txBox="1"/>
          <p:nvPr>
            <p:ph idx="1" type="subTitle"/>
          </p:nvPr>
        </p:nvSpPr>
        <p:spPr>
          <a:xfrm>
            <a:off x="845867" y="2579823"/>
            <a:ext cx="22302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diseases that are caused by pathogenic microorganisms such as bacteria, viruses, fungi, or parasites. Examples of infectious diseases include the flu or tuberculosis</a:t>
            </a:r>
            <a:endParaRPr/>
          </a:p>
        </p:txBody>
      </p:sp>
      <p:sp>
        <p:nvSpPr>
          <p:cNvPr id="326" name="Google Shape;326;p33"/>
          <p:cNvSpPr txBox="1"/>
          <p:nvPr>
            <p:ph idx="2" type="subTitle"/>
          </p:nvPr>
        </p:nvSpPr>
        <p:spPr>
          <a:xfrm>
            <a:off x="3456898" y="2579823"/>
            <a:ext cx="22302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long-term illnesses that typically progress slowly and may not have a cure. Chronic diseases can be caused by a variety of factors</a:t>
            </a:r>
            <a:endParaRPr/>
          </a:p>
        </p:txBody>
      </p:sp>
      <p:sp>
        <p:nvSpPr>
          <p:cNvPr id="327" name="Google Shape;327;p33"/>
          <p:cNvSpPr txBox="1"/>
          <p:nvPr>
            <p:ph idx="3" type="subTitle"/>
          </p:nvPr>
        </p:nvSpPr>
        <p:spPr>
          <a:xfrm>
            <a:off x="6067933" y="2579823"/>
            <a:ext cx="2230200" cy="150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diseases that are caused by abnormal genes or chromosomal abnormalities. Genetic diseases can be inherited, or they occur spontaneously</a:t>
            </a:r>
            <a:endParaRPr/>
          </a:p>
        </p:txBody>
      </p:sp>
      <p:sp>
        <p:nvSpPr>
          <p:cNvPr id="328" name="Google Shape;328;p33"/>
          <p:cNvSpPr txBox="1"/>
          <p:nvPr>
            <p:ph idx="6" type="subTitle"/>
          </p:nvPr>
        </p:nvSpPr>
        <p:spPr>
          <a:xfrm>
            <a:off x="6067933" y="1959076"/>
            <a:ext cx="2230200" cy="55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Genetic</a:t>
            </a:r>
            <a:endParaRPr/>
          </a:p>
        </p:txBody>
      </p:sp>
      <p:sp>
        <p:nvSpPr>
          <p:cNvPr id="329" name="Google Shape;329;p33"/>
          <p:cNvSpPr txBox="1"/>
          <p:nvPr>
            <p:ph idx="4294967295" type="title"/>
          </p:nvPr>
        </p:nvSpPr>
        <p:spPr>
          <a:xfrm>
            <a:off x="845867" y="1404675"/>
            <a:ext cx="805200" cy="5589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01</a:t>
            </a:r>
            <a:endParaRPr>
              <a:solidFill>
                <a:schemeClr val="dk1"/>
              </a:solidFill>
            </a:endParaRPr>
          </a:p>
        </p:txBody>
      </p:sp>
      <p:sp>
        <p:nvSpPr>
          <p:cNvPr id="330" name="Google Shape;330;p33"/>
          <p:cNvSpPr txBox="1"/>
          <p:nvPr>
            <p:ph idx="4294967295" type="title"/>
          </p:nvPr>
        </p:nvSpPr>
        <p:spPr>
          <a:xfrm>
            <a:off x="3456898" y="1404675"/>
            <a:ext cx="805200" cy="5589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02</a:t>
            </a:r>
            <a:endParaRPr>
              <a:solidFill>
                <a:schemeClr val="dk1"/>
              </a:solidFill>
            </a:endParaRPr>
          </a:p>
        </p:txBody>
      </p:sp>
      <p:sp>
        <p:nvSpPr>
          <p:cNvPr id="331" name="Google Shape;331;p33"/>
          <p:cNvSpPr txBox="1"/>
          <p:nvPr>
            <p:ph idx="4294967295" type="title"/>
          </p:nvPr>
        </p:nvSpPr>
        <p:spPr>
          <a:xfrm>
            <a:off x="6067933" y="1404675"/>
            <a:ext cx="805200" cy="5589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a:t>
            </a:r>
            <a:r>
              <a:rPr lang="en"/>
              <a:t>3</a:t>
            </a: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4"/>
          <p:cNvSpPr txBox="1"/>
          <p:nvPr>
            <p:ph idx="2" type="subTitle"/>
          </p:nvPr>
        </p:nvSpPr>
        <p:spPr>
          <a:xfrm>
            <a:off x="1566900" y="1832375"/>
            <a:ext cx="29670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involves the use of medications, surgery, radiation therapy, chemotherapy, or other medical procedures to treat a particular illness </a:t>
            </a:r>
            <a:endParaRPr/>
          </a:p>
        </p:txBody>
      </p:sp>
      <p:sp>
        <p:nvSpPr>
          <p:cNvPr id="337" name="Google Shape;337;p34"/>
          <p:cNvSpPr txBox="1"/>
          <p:nvPr>
            <p:ph idx="3" type="subTitle"/>
          </p:nvPr>
        </p:nvSpPr>
        <p:spPr>
          <a:xfrm>
            <a:off x="4610101" y="1832375"/>
            <a:ext cx="2967000" cy="102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Behavioral therapies involve various techniques that are used to treat mental health conditions, such as depression, anxiety, and addiction</a:t>
            </a:r>
            <a:endParaRPr/>
          </a:p>
        </p:txBody>
      </p:sp>
      <p:sp>
        <p:nvSpPr>
          <p:cNvPr id="338" name="Google Shape;338;p34"/>
          <p:cNvSpPr txBox="1"/>
          <p:nvPr>
            <p:ph idx="4" type="subTitle"/>
          </p:nvPr>
        </p:nvSpPr>
        <p:spPr>
          <a:xfrm>
            <a:off x="1566900" y="3580700"/>
            <a:ext cx="2967000" cy="10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therapies include a range of treatments that are not considered part of conventional medical practice</a:t>
            </a:r>
            <a:endParaRPr/>
          </a:p>
        </p:txBody>
      </p:sp>
      <p:sp>
        <p:nvSpPr>
          <p:cNvPr id="339" name="Google Shape;339;p34"/>
          <p:cNvSpPr txBox="1"/>
          <p:nvPr>
            <p:ph idx="5" type="subTitle"/>
          </p:nvPr>
        </p:nvSpPr>
        <p:spPr>
          <a:xfrm>
            <a:off x="4610101" y="3580700"/>
            <a:ext cx="2967000" cy="102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Lifestyle changes involve making modifications to an individual's diet, exercise habits, or other behaviors</a:t>
            </a:r>
            <a:endParaRPr/>
          </a:p>
        </p:txBody>
      </p:sp>
      <p:sp>
        <p:nvSpPr>
          <p:cNvPr id="340" name="Google Shape;340;p34"/>
          <p:cNvSpPr txBox="1"/>
          <p:nvPr>
            <p:ph type="title"/>
          </p:nvPr>
        </p:nvSpPr>
        <p:spPr>
          <a:xfrm>
            <a:off x="720000" y="53915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Four main types of treatments</a:t>
            </a:r>
            <a:endParaRPr/>
          </a:p>
        </p:txBody>
      </p:sp>
      <p:sp>
        <p:nvSpPr>
          <p:cNvPr id="341" name="Google Shape;341;p34"/>
          <p:cNvSpPr txBox="1"/>
          <p:nvPr>
            <p:ph idx="1" type="subTitle"/>
          </p:nvPr>
        </p:nvSpPr>
        <p:spPr>
          <a:xfrm>
            <a:off x="1566899" y="1306475"/>
            <a:ext cx="29670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Medical treatment</a:t>
            </a:r>
            <a:endParaRPr/>
          </a:p>
        </p:txBody>
      </p:sp>
      <p:sp>
        <p:nvSpPr>
          <p:cNvPr id="342" name="Google Shape;342;p34"/>
          <p:cNvSpPr txBox="1"/>
          <p:nvPr>
            <p:ph idx="6" type="subTitle"/>
          </p:nvPr>
        </p:nvSpPr>
        <p:spPr>
          <a:xfrm>
            <a:off x="1566899" y="3054800"/>
            <a:ext cx="29670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Alternative therapies</a:t>
            </a:r>
            <a:endParaRPr/>
          </a:p>
        </p:txBody>
      </p:sp>
      <p:sp>
        <p:nvSpPr>
          <p:cNvPr id="343" name="Google Shape;343;p34"/>
          <p:cNvSpPr txBox="1"/>
          <p:nvPr>
            <p:ph idx="7" type="subTitle"/>
          </p:nvPr>
        </p:nvSpPr>
        <p:spPr>
          <a:xfrm>
            <a:off x="4610099" y="1306475"/>
            <a:ext cx="2967000" cy="525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Behavioral </a:t>
            </a:r>
            <a:r>
              <a:rPr lang="en"/>
              <a:t>therapy</a:t>
            </a:r>
            <a:endParaRPr/>
          </a:p>
        </p:txBody>
      </p:sp>
      <p:sp>
        <p:nvSpPr>
          <p:cNvPr id="344" name="Google Shape;344;p34"/>
          <p:cNvSpPr txBox="1"/>
          <p:nvPr>
            <p:ph idx="8" type="subTitle"/>
          </p:nvPr>
        </p:nvSpPr>
        <p:spPr>
          <a:xfrm>
            <a:off x="4610099" y="3054800"/>
            <a:ext cx="2967000" cy="525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Lifestyle changes</a:t>
            </a:r>
            <a:endParaRPr/>
          </a:p>
        </p:txBody>
      </p:sp>
      <p:sp>
        <p:nvSpPr>
          <p:cNvPr id="345" name="Google Shape;345;p34"/>
          <p:cNvSpPr txBox="1"/>
          <p:nvPr>
            <p:ph idx="4294967295" type="title"/>
          </p:nvPr>
        </p:nvSpPr>
        <p:spPr>
          <a:xfrm>
            <a:off x="720000" y="1306475"/>
            <a:ext cx="770700" cy="5259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01</a:t>
            </a:r>
            <a:endParaRPr>
              <a:solidFill>
                <a:schemeClr val="dk1"/>
              </a:solidFill>
            </a:endParaRPr>
          </a:p>
        </p:txBody>
      </p:sp>
      <p:sp>
        <p:nvSpPr>
          <p:cNvPr id="346" name="Google Shape;346;p34"/>
          <p:cNvSpPr txBox="1"/>
          <p:nvPr>
            <p:ph idx="4294967295" type="title"/>
          </p:nvPr>
        </p:nvSpPr>
        <p:spPr>
          <a:xfrm>
            <a:off x="720000" y="3054800"/>
            <a:ext cx="770700" cy="5259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solidFill>
                <a:schemeClr val="dk1"/>
              </a:solidFill>
            </a:endParaRPr>
          </a:p>
        </p:txBody>
      </p:sp>
      <p:sp>
        <p:nvSpPr>
          <p:cNvPr id="347" name="Google Shape;347;p34"/>
          <p:cNvSpPr txBox="1"/>
          <p:nvPr>
            <p:ph idx="4294967295" type="title"/>
          </p:nvPr>
        </p:nvSpPr>
        <p:spPr>
          <a:xfrm>
            <a:off x="7653300" y="1306475"/>
            <a:ext cx="770700" cy="5259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solidFill>
                <a:schemeClr val="dk1"/>
              </a:solidFill>
            </a:endParaRPr>
          </a:p>
        </p:txBody>
      </p:sp>
      <p:sp>
        <p:nvSpPr>
          <p:cNvPr id="348" name="Google Shape;348;p34"/>
          <p:cNvSpPr txBox="1"/>
          <p:nvPr>
            <p:ph idx="4294967295" type="title"/>
          </p:nvPr>
        </p:nvSpPr>
        <p:spPr>
          <a:xfrm>
            <a:off x="7653300" y="3054800"/>
            <a:ext cx="770700" cy="525900"/>
          </a:xfrm>
          <a:prstGeom prst="rect">
            <a:avLst/>
          </a:prstGeom>
          <a:gradFill>
            <a:gsLst>
              <a:gs pos="0">
                <a:srgbClr val="DFDEFC">
                  <a:alpha val="53725"/>
                </a:srgbClr>
              </a:gs>
              <a:gs pos="100000">
                <a:srgbClr val="A2E7F9">
                  <a:alpha val="51764"/>
                </a:srgbClr>
              </a:gs>
            </a:gsLst>
            <a:lin ang="5400012" scaled="0"/>
          </a:gradFill>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3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Risk factors</a:t>
            </a:r>
            <a:endParaRPr/>
          </a:p>
        </p:txBody>
      </p:sp>
      <p:sp>
        <p:nvSpPr>
          <p:cNvPr id="354" name="Google Shape;354;p35"/>
          <p:cNvSpPr txBox="1"/>
          <p:nvPr>
            <p:ph idx="1" type="subTitle"/>
          </p:nvPr>
        </p:nvSpPr>
        <p:spPr>
          <a:xfrm>
            <a:off x="968104" y="1710150"/>
            <a:ext cx="2118900" cy="11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 diseases </a:t>
            </a:r>
            <a:r>
              <a:rPr lang="en"/>
              <a:t>occur</a:t>
            </a:r>
            <a:r>
              <a:rPr lang="en"/>
              <a:t> more frequently in certain age brackets than in others</a:t>
            </a:r>
            <a:endParaRPr/>
          </a:p>
        </p:txBody>
      </p:sp>
      <p:sp>
        <p:nvSpPr>
          <p:cNvPr id="355" name="Google Shape;355;p35"/>
          <p:cNvSpPr txBox="1"/>
          <p:nvPr>
            <p:ph idx="2" type="subTitle"/>
          </p:nvPr>
        </p:nvSpPr>
        <p:spPr>
          <a:xfrm>
            <a:off x="3512550" y="1710150"/>
            <a:ext cx="2118900" cy="11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diseases have a hereditary component and can be passed down through families</a:t>
            </a:r>
            <a:endParaRPr/>
          </a:p>
        </p:txBody>
      </p:sp>
      <p:sp>
        <p:nvSpPr>
          <p:cNvPr id="356" name="Google Shape;356;p35"/>
          <p:cNvSpPr txBox="1"/>
          <p:nvPr>
            <p:ph idx="3" type="subTitle"/>
          </p:nvPr>
        </p:nvSpPr>
        <p:spPr>
          <a:xfrm>
            <a:off x="968104" y="3428000"/>
            <a:ext cx="2118900" cy="11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Exposure to certain substances in the environment can increase the risk of developing some diseases</a:t>
            </a:r>
            <a:endParaRPr/>
          </a:p>
        </p:txBody>
      </p:sp>
      <p:sp>
        <p:nvSpPr>
          <p:cNvPr id="357" name="Google Shape;357;p35"/>
          <p:cNvSpPr txBox="1"/>
          <p:nvPr>
            <p:ph idx="4" type="subTitle"/>
          </p:nvPr>
        </p:nvSpPr>
        <p:spPr>
          <a:xfrm>
            <a:off x="3512550" y="3428000"/>
            <a:ext cx="2118900" cy="11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personal or family history of certain illnesses can increase the risk of developing conditions</a:t>
            </a:r>
            <a:endParaRPr/>
          </a:p>
        </p:txBody>
      </p:sp>
      <p:sp>
        <p:nvSpPr>
          <p:cNvPr id="358" name="Google Shape;358;p35"/>
          <p:cNvSpPr txBox="1"/>
          <p:nvPr>
            <p:ph idx="7" type="subTitle"/>
          </p:nvPr>
        </p:nvSpPr>
        <p:spPr>
          <a:xfrm>
            <a:off x="968104" y="1336263"/>
            <a:ext cx="2118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Age</a:t>
            </a:r>
            <a:endParaRPr/>
          </a:p>
        </p:txBody>
      </p:sp>
      <p:sp>
        <p:nvSpPr>
          <p:cNvPr id="359" name="Google Shape;359;p35"/>
          <p:cNvSpPr txBox="1"/>
          <p:nvPr>
            <p:ph idx="8" type="subTitle"/>
          </p:nvPr>
        </p:nvSpPr>
        <p:spPr>
          <a:xfrm>
            <a:off x="3512550" y="1336263"/>
            <a:ext cx="2118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Genetics</a:t>
            </a:r>
            <a:endParaRPr/>
          </a:p>
        </p:txBody>
      </p:sp>
      <p:sp>
        <p:nvSpPr>
          <p:cNvPr id="360" name="Google Shape;360;p35"/>
          <p:cNvSpPr txBox="1"/>
          <p:nvPr>
            <p:ph idx="9" type="subTitle"/>
          </p:nvPr>
        </p:nvSpPr>
        <p:spPr>
          <a:xfrm>
            <a:off x="6056996" y="1336263"/>
            <a:ext cx="2118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Lifestyle</a:t>
            </a:r>
            <a:endParaRPr/>
          </a:p>
        </p:txBody>
      </p:sp>
      <p:sp>
        <p:nvSpPr>
          <p:cNvPr id="361" name="Google Shape;361;p35"/>
          <p:cNvSpPr txBox="1"/>
          <p:nvPr>
            <p:ph idx="5" type="subTitle"/>
          </p:nvPr>
        </p:nvSpPr>
        <p:spPr>
          <a:xfrm>
            <a:off x="6056996" y="1710150"/>
            <a:ext cx="2118900" cy="11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Certain behaviors can increase the risk of developing certain illnesses</a:t>
            </a:r>
            <a:endParaRPr/>
          </a:p>
        </p:txBody>
      </p:sp>
      <p:sp>
        <p:nvSpPr>
          <p:cNvPr id="362" name="Google Shape;362;p35"/>
          <p:cNvSpPr txBox="1"/>
          <p:nvPr>
            <p:ph idx="6" type="subTitle"/>
          </p:nvPr>
        </p:nvSpPr>
        <p:spPr>
          <a:xfrm>
            <a:off x="6056996" y="3428000"/>
            <a:ext cx="2118900" cy="11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illnesses are more common in one gender than the others</a:t>
            </a:r>
            <a:endParaRPr/>
          </a:p>
        </p:txBody>
      </p:sp>
      <p:sp>
        <p:nvSpPr>
          <p:cNvPr id="363" name="Google Shape;363;p35"/>
          <p:cNvSpPr txBox="1"/>
          <p:nvPr>
            <p:ph idx="13" type="subTitle"/>
          </p:nvPr>
        </p:nvSpPr>
        <p:spPr>
          <a:xfrm>
            <a:off x="968104" y="3050900"/>
            <a:ext cx="2118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Environment</a:t>
            </a:r>
            <a:endParaRPr/>
          </a:p>
        </p:txBody>
      </p:sp>
      <p:sp>
        <p:nvSpPr>
          <p:cNvPr id="364" name="Google Shape;364;p35"/>
          <p:cNvSpPr txBox="1"/>
          <p:nvPr>
            <p:ph idx="14" type="subTitle"/>
          </p:nvPr>
        </p:nvSpPr>
        <p:spPr>
          <a:xfrm>
            <a:off x="3512550" y="3050900"/>
            <a:ext cx="2118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Medical history</a:t>
            </a:r>
            <a:endParaRPr/>
          </a:p>
        </p:txBody>
      </p:sp>
      <p:sp>
        <p:nvSpPr>
          <p:cNvPr id="365" name="Google Shape;365;p35"/>
          <p:cNvSpPr txBox="1"/>
          <p:nvPr>
            <p:ph idx="15" type="subTitle"/>
          </p:nvPr>
        </p:nvSpPr>
        <p:spPr>
          <a:xfrm>
            <a:off x="6056996" y="3050900"/>
            <a:ext cx="2118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Gender</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 Psychogenic Non-Epileptic Seizures (PNES) by Slidesgo">
  <a:themeElements>
    <a:clrScheme name="Simple Light">
      <a:dk1>
        <a:srgbClr val="191919"/>
      </a:dk1>
      <a:lt1>
        <a:srgbClr val="EEF5FF"/>
      </a:lt1>
      <a:dk2>
        <a:srgbClr val="A2E7F9"/>
      </a:dk2>
      <a:lt2>
        <a:srgbClr val="DFDEFC"/>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